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8" r:id="rId3"/>
    <p:sldId id="256" r:id="rId4"/>
    <p:sldId id="260" r:id="rId5"/>
    <p:sldId id="261" r:id="rId6"/>
    <p:sldId id="262" r:id="rId7"/>
    <p:sldId id="267" r:id="rId8"/>
    <p:sldId id="268" r:id="rId9"/>
    <p:sldId id="263" r:id="rId10"/>
    <p:sldId id="269" r:id="rId11"/>
    <p:sldId id="270" r:id="rId12"/>
    <p:sldId id="265" r:id="rId13"/>
    <p:sldId id="266" r:id="rId14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A61F"/>
    <a:srgbClr val="FF032B"/>
    <a:srgbClr val="E335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3BC086-7EAF-E01F-B365-E1480D2F2110}" v="467" dt="2026-03-16T21:43:34.4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37" autoAdjust="0"/>
    <p:restoredTop sz="94273" autoAdjust="0"/>
  </p:normalViewPr>
  <p:slideViewPr>
    <p:cSldViewPr snapToGrid="0">
      <p:cViewPr varScale="1">
        <p:scale>
          <a:sx n="74" d="100"/>
          <a:sy n="74" d="100"/>
        </p:scale>
        <p:origin x="37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3-13T14:10:29.8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1 156 0 0,'19'27'9200'0'0,"14"-8"-14094"0"0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3-13T16:39:09.3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0 676 0 0,'0'0'9184'0'0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0049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E68AC277-5453-4357-B36D-A7A874809A0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885"/>
            <a:ext cx="12192000" cy="685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081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7CA33617-CC27-442E-AD6F-B4E816C1EBD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703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63F7BDC2-092C-4124-9967-5DA99511F78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03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23648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22237845-4FB4-4A67-9FFA-17CA761DF2C1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177" t="8776" r="793" b="8355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634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2FC73F0-45FD-4A41-87D1-6C90C106F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89FCD93-C966-4C5B-99CC-762143EF06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0EBFB9F-B65B-4DCD-B08D-3D3DE1C999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21B97-07F3-4EB3-8198-BC33DE1D12D3}" type="datetimeFigureOut">
              <a:rPr lang="es-CO" smtClean="0"/>
              <a:t>31/03/2026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F825B0F-DD42-4956-B016-089C2C8E20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2103751-C3A2-42DC-987C-9334430C4B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4DAC8B-5AE7-4677-98A7-C71C66FF89E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16175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sv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7" Type="http://schemas.openxmlformats.org/officeDocument/2006/relationships/image" Target="../media/image27.png"/><Relationship Id="rId2" Type="http://schemas.openxmlformats.org/officeDocument/2006/relationships/image" Target="../media/image7.sv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5.sv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sv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sv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20.png"/><Relationship Id="rId2" Type="http://schemas.openxmlformats.org/officeDocument/2006/relationships/image" Target="../media/image7.svg"/><Relationship Id="rId1" Type="http://schemas.openxmlformats.org/officeDocument/2006/relationships/slideLayout" Target="../slideLayouts/slideLayout5.xml"/><Relationship Id="rId5" Type="http://schemas.openxmlformats.org/officeDocument/2006/relationships/customXml" Target="../ink/ink1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7.sv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o 21">
            <a:extLst>
              <a:ext uri="{FF2B5EF4-FFF2-40B4-BE49-F238E27FC236}">
                <a16:creationId xmlns:a16="http://schemas.microsoft.com/office/drawing/2014/main" id="{89173023-2DB1-41C3-9FF5-08AB6D4FDD9C}"/>
              </a:ext>
            </a:extLst>
          </p:cNvPr>
          <p:cNvGrpSpPr/>
          <p:nvPr/>
        </p:nvGrpSpPr>
        <p:grpSpPr>
          <a:xfrm>
            <a:off x="10491048" y="658860"/>
            <a:ext cx="1372327" cy="360800"/>
            <a:chOff x="10491048" y="658860"/>
            <a:chExt cx="1372327" cy="360800"/>
          </a:xfrm>
          <a:solidFill>
            <a:schemeClr val="bg1"/>
          </a:solidFill>
        </p:grpSpPr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9878D777-1255-42AC-9991-9D01DA40CD08}"/>
                </a:ext>
              </a:extLst>
            </p:cNvPr>
            <p:cNvSpPr/>
            <p:nvPr/>
          </p:nvSpPr>
          <p:spPr>
            <a:xfrm>
              <a:off x="10491048" y="703404"/>
              <a:ext cx="160382" cy="220014"/>
            </a:xfrm>
            <a:custGeom>
              <a:avLst/>
              <a:gdLst>
                <a:gd name="connsiteX0" fmla="*/ 153049 w 160382"/>
                <a:gd name="connsiteY0" fmla="*/ 68890 h 220014"/>
                <a:gd name="connsiteX1" fmla="*/ 83558 w 160382"/>
                <a:gd name="connsiteY1" fmla="*/ 0 h 220014"/>
                <a:gd name="connsiteX2" fmla="*/ 0 w 160382"/>
                <a:gd name="connsiteY2" fmla="*/ 0 h 220014"/>
                <a:gd name="connsiteX3" fmla="*/ 0 w 160382"/>
                <a:gd name="connsiteY3" fmla="*/ 220015 h 220014"/>
                <a:gd name="connsiteX4" fmla="*/ 90891 w 160382"/>
                <a:gd name="connsiteY4" fmla="*/ 220015 h 220014"/>
                <a:gd name="connsiteX5" fmla="*/ 160382 w 160382"/>
                <a:gd name="connsiteY5" fmla="*/ 151065 h 220014"/>
                <a:gd name="connsiteX6" fmla="*/ 142589 w 160382"/>
                <a:gd name="connsiteY6" fmla="*/ 105078 h 220014"/>
                <a:gd name="connsiteX7" fmla="*/ 153049 w 160382"/>
                <a:gd name="connsiteY7" fmla="*/ 68890 h 220014"/>
                <a:gd name="connsiteX8" fmla="*/ 55966 w 160382"/>
                <a:gd name="connsiteY8" fmla="*/ 47850 h 220014"/>
                <a:gd name="connsiteX9" fmla="*/ 83497 w 160382"/>
                <a:gd name="connsiteY9" fmla="*/ 47850 h 220014"/>
                <a:gd name="connsiteX10" fmla="*/ 105078 w 160382"/>
                <a:gd name="connsiteY10" fmla="*/ 68890 h 220014"/>
                <a:gd name="connsiteX11" fmla="*/ 83497 w 160382"/>
                <a:gd name="connsiteY11" fmla="*/ 89869 h 220014"/>
                <a:gd name="connsiteX12" fmla="*/ 55966 w 160382"/>
                <a:gd name="connsiteY12" fmla="*/ 89869 h 220014"/>
                <a:gd name="connsiteX13" fmla="*/ 55966 w 160382"/>
                <a:gd name="connsiteY13" fmla="*/ 47850 h 220014"/>
                <a:gd name="connsiteX14" fmla="*/ 90891 w 160382"/>
                <a:gd name="connsiteY14" fmla="*/ 172044 h 220014"/>
                <a:gd name="connsiteX15" fmla="*/ 55966 w 160382"/>
                <a:gd name="connsiteY15" fmla="*/ 172044 h 220014"/>
                <a:gd name="connsiteX16" fmla="*/ 55966 w 160382"/>
                <a:gd name="connsiteY16" fmla="*/ 129905 h 220014"/>
                <a:gd name="connsiteX17" fmla="*/ 90891 w 160382"/>
                <a:gd name="connsiteY17" fmla="*/ 129905 h 220014"/>
                <a:gd name="connsiteX18" fmla="*/ 112412 w 160382"/>
                <a:gd name="connsiteY18" fmla="*/ 151005 h 220014"/>
                <a:gd name="connsiteX19" fmla="*/ 90891 w 160382"/>
                <a:gd name="connsiteY19" fmla="*/ 172044 h 220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0382" h="220014">
                  <a:moveTo>
                    <a:pt x="153049" y="68890"/>
                  </a:moveTo>
                  <a:cubicBezTo>
                    <a:pt x="153049" y="30958"/>
                    <a:pt x="121850" y="0"/>
                    <a:pt x="83558" y="0"/>
                  </a:cubicBezTo>
                  <a:lnTo>
                    <a:pt x="0" y="0"/>
                  </a:lnTo>
                  <a:lnTo>
                    <a:pt x="0" y="220015"/>
                  </a:lnTo>
                  <a:lnTo>
                    <a:pt x="90891" y="220015"/>
                  </a:lnTo>
                  <a:cubicBezTo>
                    <a:pt x="129244" y="220015"/>
                    <a:pt x="160382" y="189057"/>
                    <a:pt x="160382" y="151065"/>
                  </a:cubicBezTo>
                  <a:cubicBezTo>
                    <a:pt x="160382" y="134173"/>
                    <a:pt x="153950" y="117762"/>
                    <a:pt x="142589" y="105078"/>
                  </a:cubicBezTo>
                  <a:cubicBezTo>
                    <a:pt x="149442" y="94258"/>
                    <a:pt x="153049" y="81814"/>
                    <a:pt x="153049" y="68890"/>
                  </a:cubicBezTo>
                  <a:moveTo>
                    <a:pt x="55966" y="47850"/>
                  </a:moveTo>
                  <a:lnTo>
                    <a:pt x="83497" y="47850"/>
                  </a:lnTo>
                  <a:cubicBezTo>
                    <a:pt x="95400" y="47850"/>
                    <a:pt x="105078" y="57288"/>
                    <a:pt x="105078" y="68890"/>
                  </a:cubicBezTo>
                  <a:cubicBezTo>
                    <a:pt x="105078" y="80492"/>
                    <a:pt x="95400" y="89869"/>
                    <a:pt x="83497" y="89869"/>
                  </a:cubicBezTo>
                  <a:lnTo>
                    <a:pt x="55966" y="89869"/>
                  </a:lnTo>
                  <a:lnTo>
                    <a:pt x="55966" y="47850"/>
                  </a:lnTo>
                  <a:close/>
                  <a:moveTo>
                    <a:pt x="90891" y="172044"/>
                  </a:moveTo>
                  <a:lnTo>
                    <a:pt x="55966" y="172044"/>
                  </a:lnTo>
                  <a:lnTo>
                    <a:pt x="55966" y="129905"/>
                  </a:lnTo>
                  <a:lnTo>
                    <a:pt x="90891" y="129905"/>
                  </a:lnTo>
                  <a:cubicBezTo>
                    <a:pt x="102794" y="129905"/>
                    <a:pt x="112412" y="139463"/>
                    <a:pt x="112412" y="151005"/>
                  </a:cubicBezTo>
                  <a:cubicBezTo>
                    <a:pt x="112412" y="162547"/>
                    <a:pt x="102734" y="172044"/>
                    <a:pt x="90891" y="172044"/>
                  </a:cubicBezTo>
                </a:path>
              </a:pathLst>
            </a:custGeom>
            <a:grpFill/>
            <a:ln w="59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4" name="Forma libre: forma 13">
              <a:extLst>
                <a:ext uri="{FF2B5EF4-FFF2-40B4-BE49-F238E27FC236}">
                  <a16:creationId xmlns:a16="http://schemas.microsoft.com/office/drawing/2014/main" id="{89B7998A-AB87-40F5-B2D9-C9E7A27292CA}"/>
                </a:ext>
              </a:extLst>
            </p:cNvPr>
            <p:cNvSpPr/>
            <p:nvPr/>
          </p:nvSpPr>
          <p:spPr>
            <a:xfrm>
              <a:off x="10660146" y="699317"/>
              <a:ext cx="222179" cy="230053"/>
            </a:xfrm>
            <a:custGeom>
              <a:avLst/>
              <a:gdLst>
                <a:gd name="connsiteX0" fmla="*/ 111090 w 222179"/>
                <a:gd name="connsiteY0" fmla="*/ 0 h 230053"/>
                <a:gd name="connsiteX1" fmla="*/ 0 w 222179"/>
                <a:gd name="connsiteY1" fmla="*/ 114997 h 230053"/>
                <a:gd name="connsiteX2" fmla="*/ 111090 w 222179"/>
                <a:gd name="connsiteY2" fmla="*/ 230054 h 230053"/>
                <a:gd name="connsiteX3" fmla="*/ 222179 w 222179"/>
                <a:gd name="connsiteY3" fmla="*/ 114997 h 230053"/>
                <a:gd name="connsiteX4" fmla="*/ 111090 w 222179"/>
                <a:gd name="connsiteY4" fmla="*/ 0 h 230053"/>
                <a:gd name="connsiteX5" fmla="*/ 111090 w 222179"/>
                <a:gd name="connsiteY5" fmla="*/ 170301 h 230053"/>
                <a:gd name="connsiteX6" fmla="*/ 59753 w 222179"/>
                <a:gd name="connsiteY6" fmla="*/ 114937 h 230053"/>
                <a:gd name="connsiteX7" fmla="*/ 111090 w 222179"/>
                <a:gd name="connsiteY7" fmla="*/ 59753 h 230053"/>
                <a:gd name="connsiteX8" fmla="*/ 162426 w 222179"/>
                <a:gd name="connsiteY8" fmla="*/ 114937 h 230053"/>
                <a:gd name="connsiteX9" fmla="*/ 111090 w 222179"/>
                <a:gd name="connsiteY9" fmla="*/ 170301 h 230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2179" h="230053">
                  <a:moveTo>
                    <a:pt x="111090" y="0"/>
                  </a:moveTo>
                  <a:cubicBezTo>
                    <a:pt x="49774" y="0"/>
                    <a:pt x="0" y="51637"/>
                    <a:pt x="0" y="114997"/>
                  </a:cubicBezTo>
                  <a:cubicBezTo>
                    <a:pt x="0" y="178356"/>
                    <a:pt x="49834" y="230054"/>
                    <a:pt x="111090" y="230054"/>
                  </a:cubicBezTo>
                  <a:cubicBezTo>
                    <a:pt x="172345" y="230054"/>
                    <a:pt x="222179" y="178537"/>
                    <a:pt x="222179" y="114997"/>
                  </a:cubicBezTo>
                  <a:cubicBezTo>
                    <a:pt x="222179" y="51457"/>
                    <a:pt x="172345" y="0"/>
                    <a:pt x="111090" y="0"/>
                  </a:cubicBezTo>
                  <a:moveTo>
                    <a:pt x="111090" y="170301"/>
                  </a:moveTo>
                  <a:cubicBezTo>
                    <a:pt x="82776" y="170301"/>
                    <a:pt x="59753" y="145534"/>
                    <a:pt x="59753" y="114937"/>
                  </a:cubicBezTo>
                  <a:cubicBezTo>
                    <a:pt x="59753" y="84339"/>
                    <a:pt x="82776" y="59753"/>
                    <a:pt x="111090" y="59753"/>
                  </a:cubicBezTo>
                  <a:cubicBezTo>
                    <a:pt x="139403" y="59753"/>
                    <a:pt x="162426" y="84519"/>
                    <a:pt x="162426" y="114937"/>
                  </a:cubicBezTo>
                  <a:cubicBezTo>
                    <a:pt x="162426" y="145354"/>
                    <a:pt x="139403" y="170301"/>
                    <a:pt x="111090" y="170301"/>
                  </a:cubicBezTo>
                </a:path>
              </a:pathLst>
            </a:custGeom>
            <a:grpFill/>
            <a:ln w="59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5" name="Forma libre: forma 14">
              <a:extLst>
                <a:ext uri="{FF2B5EF4-FFF2-40B4-BE49-F238E27FC236}">
                  <a16:creationId xmlns:a16="http://schemas.microsoft.com/office/drawing/2014/main" id="{8AD5C372-3A6A-4442-AD0F-CA313D61737A}"/>
                </a:ext>
              </a:extLst>
            </p:cNvPr>
            <p:cNvSpPr/>
            <p:nvPr/>
          </p:nvSpPr>
          <p:spPr>
            <a:xfrm>
              <a:off x="10893807" y="699197"/>
              <a:ext cx="211178" cy="230053"/>
            </a:xfrm>
            <a:custGeom>
              <a:avLst/>
              <a:gdLst>
                <a:gd name="connsiteX0" fmla="*/ 125216 w 211178"/>
                <a:gd name="connsiteY0" fmla="*/ 148961 h 230053"/>
                <a:gd name="connsiteX1" fmla="*/ 151305 w 211178"/>
                <a:gd name="connsiteY1" fmla="*/ 148961 h 230053"/>
                <a:gd name="connsiteX2" fmla="*/ 151305 w 211178"/>
                <a:gd name="connsiteY2" fmla="*/ 160984 h 230053"/>
                <a:gd name="connsiteX3" fmla="*/ 118544 w 211178"/>
                <a:gd name="connsiteY3" fmla="*/ 170361 h 230053"/>
                <a:gd name="connsiteX4" fmla="*/ 59693 w 211178"/>
                <a:gd name="connsiteY4" fmla="*/ 115057 h 230053"/>
                <a:gd name="connsiteX5" fmla="*/ 118544 w 211178"/>
                <a:gd name="connsiteY5" fmla="*/ 59813 h 230053"/>
                <a:gd name="connsiteX6" fmla="*/ 159541 w 211178"/>
                <a:gd name="connsiteY6" fmla="*/ 75502 h 230053"/>
                <a:gd name="connsiteX7" fmla="*/ 165372 w 211178"/>
                <a:gd name="connsiteY7" fmla="*/ 80792 h 230053"/>
                <a:gd name="connsiteX8" fmla="*/ 205768 w 211178"/>
                <a:gd name="connsiteY8" fmla="*/ 36669 h 230053"/>
                <a:gd name="connsiteX9" fmla="*/ 199997 w 211178"/>
                <a:gd name="connsiteY9" fmla="*/ 31379 h 230053"/>
                <a:gd name="connsiteX10" fmla="*/ 118604 w 211178"/>
                <a:gd name="connsiteY10" fmla="*/ 0 h 230053"/>
                <a:gd name="connsiteX11" fmla="*/ 0 w 211178"/>
                <a:gd name="connsiteY11" fmla="*/ 114997 h 230053"/>
                <a:gd name="connsiteX12" fmla="*/ 118604 w 211178"/>
                <a:gd name="connsiteY12" fmla="*/ 230054 h 230053"/>
                <a:gd name="connsiteX13" fmla="*/ 151365 w 211178"/>
                <a:gd name="connsiteY13" fmla="*/ 225605 h 230053"/>
                <a:gd name="connsiteX14" fmla="*/ 151365 w 211178"/>
                <a:gd name="connsiteY14" fmla="*/ 226026 h 230053"/>
                <a:gd name="connsiteX15" fmla="*/ 211178 w 211178"/>
                <a:gd name="connsiteY15" fmla="*/ 226026 h 230053"/>
                <a:gd name="connsiteX16" fmla="*/ 211178 w 211178"/>
                <a:gd name="connsiteY16" fmla="*/ 89148 h 230053"/>
                <a:gd name="connsiteX17" fmla="*/ 125276 w 211178"/>
                <a:gd name="connsiteY17" fmla="*/ 89148 h 230053"/>
                <a:gd name="connsiteX18" fmla="*/ 125276 w 211178"/>
                <a:gd name="connsiteY18" fmla="*/ 148841 h 230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11178" h="230053">
                  <a:moveTo>
                    <a:pt x="125216" y="148961"/>
                  </a:moveTo>
                  <a:lnTo>
                    <a:pt x="151305" y="148961"/>
                  </a:lnTo>
                  <a:lnTo>
                    <a:pt x="151305" y="160984"/>
                  </a:lnTo>
                  <a:cubicBezTo>
                    <a:pt x="141627" y="167055"/>
                    <a:pt x="130145" y="170361"/>
                    <a:pt x="118544" y="170361"/>
                  </a:cubicBezTo>
                  <a:cubicBezTo>
                    <a:pt x="86082" y="170361"/>
                    <a:pt x="59693" y="145655"/>
                    <a:pt x="59693" y="115057"/>
                  </a:cubicBezTo>
                  <a:cubicBezTo>
                    <a:pt x="59693" y="84459"/>
                    <a:pt x="86082" y="59813"/>
                    <a:pt x="118544" y="59813"/>
                  </a:cubicBezTo>
                  <a:cubicBezTo>
                    <a:pt x="133933" y="59813"/>
                    <a:pt x="148480" y="65403"/>
                    <a:pt x="159541" y="75502"/>
                  </a:cubicBezTo>
                  <a:lnTo>
                    <a:pt x="165372" y="80792"/>
                  </a:lnTo>
                  <a:lnTo>
                    <a:pt x="205768" y="36669"/>
                  </a:lnTo>
                  <a:lnTo>
                    <a:pt x="199997" y="31379"/>
                  </a:lnTo>
                  <a:cubicBezTo>
                    <a:pt x="177875" y="11121"/>
                    <a:pt x="149021" y="0"/>
                    <a:pt x="118604" y="0"/>
                  </a:cubicBezTo>
                  <a:cubicBezTo>
                    <a:pt x="53200" y="0"/>
                    <a:pt x="0" y="51637"/>
                    <a:pt x="0" y="114997"/>
                  </a:cubicBezTo>
                  <a:cubicBezTo>
                    <a:pt x="0" y="178356"/>
                    <a:pt x="53260" y="230054"/>
                    <a:pt x="118604" y="230054"/>
                  </a:cubicBezTo>
                  <a:cubicBezTo>
                    <a:pt x="129725" y="230054"/>
                    <a:pt x="140725" y="228551"/>
                    <a:pt x="151365" y="225605"/>
                  </a:cubicBezTo>
                  <a:lnTo>
                    <a:pt x="151365" y="226026"/>
                  </a:lnTo>
                  <a:lnTo>
                    <a:pt x="211178" y="226026"/>
                  </a:lnTo>
                  <a:lnTo>
                    <a:pt x="211178" y="89148"/>
                  </a:lnTo>
                  <a:lnTo>
                    <a:pt x="125276" y="89148"/>
                  </a:lnTo>
                  <a:lnTo>
                    <a:pt x="125276" y="148841"/>
                  </a:lnTo>
                  <a:close/>
                </a:path>
              </a:pathLst>
            </a:custGeom>
            <a:grpFill/>
            <a:ln w="59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79D27FA4-C017-49C3-AC77-8C3E2FDC13D6}"/>
                </a:ext>
              </a:extLst>
            </p:cNvPr>
            <p:cNvSpPr/>
            <p:nvPr/>
          </p:nvSpPr>
          <p:spPr>
            <a:xfrm>
              <a:off x="11344417" y="700339"/>
              <a:ext cx="204986" cy="225004"/>
            </a:xfrm>
            <a:custGeom>
              <a:avLst/>
              <a:gdLst>
                <a:gd name="connsiteX0" fmla="*/ 67207 w 204986"/>
                <a:gd name="connsiteY0" fmla="*/ 67688 h 225004"/>
                <a:gd name="connsiteX1" fmla="*/ 67207 w 204986"/>
                <a:gd name="connsiteY1" fmla="*/ 225004 h 225004"/>
                <a:gd name="connsiteX2" fmla="*/ 138080 w 204986"/>
                <a:gd name="connsiteY2" fmla="*/ 225004 h 225004"/>
                <a:gd name="connsiteX3" fmla="*/ 138080 w 204986"/>
                <a:gd name="connsiteY3" fmla="*/ 67688 h 225004"/>
                <a:gd name="connsiteX4" fmla="*/ 204987 w 204986"/>
                <a:gd name="connsiteY4" fmla="*/ 67688 h 225004"/>
                <a:gd name="connsiteX5" fmla="*/ 204987 w 204986"/>
                <a:gd name="connsiteY5" fmla="*/ 0 h 225004"/>
                <a:gd name="connsiteX6" fmla="*/ 0 w 204986"/>
                <a:gd name="connsiteY6" fmla="*/ 0 h 225004"/>
                <a:gd name="connsiteX7" fmla="*/ 0 w 204986"/>
                <a:gd name="connsiteY7" fmla="*/ 67688 h 225004"/>
                <a:gd name="connsiteX8" fmla="*/ 67207 w 204986"/>
                <a:gd name="connsiteY8" fmla="*/ 67688 h 225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4986" h="225004">
                  <a:moveTo>
                    <a:pt x="67207" y="67688"/>
                  </a:moveTo>
                  <a:lnTo>
                    <a:pt x="67207" y="225004"/>
                  </a:lnTo>
                  <a:lnTo>
                    <a:pt x="138080" y="225004"/>
                  </a:lnTo>
                  <a:lnTo>
                    <a:pt x="138080" y="67688"/>
                  </a:lnTo>
                  <a:lnTo>
                    <a:pt x="204987" y="67688"/>
                  </a:lnTo>
                  <a:lnTo>
                    <a:pt x="204987" y="0"/>
                  </a:lnTo>
                  <a:lnTo>
                    <a:pt x="0" y="0"/>
                  </a:lnTo>
                  <a:lnTo>
                    <a:pt x="0" y="67688"/>
                  </a:lnTo>
                  <a:lnTo>
                    <a:pt x="67207" y="67688"/>
                  </a:lnTo>
                  <a:close/>
                </a:path>
              </a:pathLst>
            </a:custGeom>
            <a:grpFill/>
            <a:ln w="59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CD998B7F-2C7A-4553-80A5-7DE1487477F8}"/>
                </a:ext>
              </a:extLst>
            </p:cNvPr>
            <p:cNvSpPr/>
            <p:nvPr/>
          </p:nvSpPr>
          <p:spPr>
            <a:xfrm>
              <a:off x="11506242" y="658860"/>
              <a:ext cx="357133" cy="360800"/>
            </a:xfrm>
            <a:custGeom>
              <a:avLst/>
              <a:gdLst>
                <a:gd name="connsiteX0" fmla="*/ 357134 w 357133"/>
                <a:gd name="connsiteY0" fmla="*/ 360800 h 360800"/>
                <a:gd name="connsiteX1" fmla="*/ 221458 w 357133"/>
                <a:gd name="connsiteY1" fmla="*/ 0 h 360800"/>
                <a:gd name="connsiteX2" fmla="*/ 99668 w 357133"/>
                <a:gd name="connsiteY2" fmla="*/ 0 h 360800"/>
                <a:gd name="connsiteX3" fmla="*/ 0 w 357133"/>
                <a:gd name="connsiteY3" fmla="*/ 266062 h 360800"/>
                <a:gd name="connsiteX4" fmla="*/ 73819 w 357133"/>
                <a:gd name="connsiteY4" fmla="*/ 266062 h 360800"/>
                <a:gd name="connsiteX5" fmla="*/ 160443 w 357133"/>
                <a:gd name="connsiteY5" fmla="*/ 47189 h 360800"/>
                <a:gd name="connsiteX6" fmla="*/ 283314 w 357133"/>
                <a:gd name="connsiteY6" fmla="*/ 360800 h 360800"/>
                <a:gd name="connsiteX7" fmla="*/ 357134 w 357133"/>
                <a:gd name="connsiteY7" fmla="*/ 360800 h 36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7133" h="360800">
                  <a:moveTo>
                    <a:pt x="357134" y="360800"/>
                  </a:moveTo>
                  <a:lnTo>
                    <a:pt x="221458" y="0"/>
                  </a:lnTo>
                  <a:lnTo>
                    <a:pt x="99668" y="0"/>
                  </a:lnTo>
                  <a:lnTo>
                    <a:pt x="0" y="266062"/>
                  </a:lnTo>
                  <a:lnTo>
                    <a:pt x="73819" y="266062"/>
                  </a:lnTo>
                  <a:lnTo>
                    <a:pt x="160443" y="47189"/>
                  </a:lnTo>
                  <a:lnTo>
                    <a:pt x="283314" y="360800"/>
                  </a:lnTo>
                  <a:lnTo>
                    <a:pt x="357134" y="360800"/>
                  </a:lnTo>
                  <a:close/>
                </a:path>
              </a:pathLst>
            </a:custGeom>
            <a:grpFill/>
            <a:ln w="59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8" name="Forma libre: forma 17">
              <a:extLst>
                <a:ext uri="{FF2B5EF4-FFF2-40B4-BE49-F238E27FC236}">
                  <a16:creationId xmlns:a16="http://schemas.microsoft.com/office/drawing/2014/main" id="{97758C0A-B85B-4E43-9A26-DCF9097D115E}"/>
                </a:ext>
              </a:extLst>
            </p:cNvPr>
            <p:cNvSpPr/>
            <p:nvPr/>
          </p:nvSpPr>
          <p:spPr>
            <a:xfrm>
              <a:off x="11118210" y="699317"/>
              <a:ext cx="222178" cy="230053"/>
            </a:xfrm>
            <a:custGeom>
              <a:avLst/>
              <a:gdLst>
                <a:gd name="connsiteX0" fmla="*/ 209014 w 222178"/>
                <a:gd name="connsiteY0" fmla="*/ 60775 h 230053"/>
                <a:gd name="connsiteX1" fmla="*/ 208894 w 222178"/>
                <a:gd name="connsiteY1" fmla="*/ 60534 h 230053"/>
                <a:gd name="connsiteX2" fmla="*/ 111089 w 222178"/>
                <a:gd name="connsiteY2" fmla="*/ 0 h 230053"/>
                <a:gd name="connsiteX3" fmla="*/ 0 w 222178"/>
                <a:gd name="connsiteY3" fmla="*/ 114997 h 230053"/>
                <a:gd name="connsiteX4" fmla="*/ 111089 w 222178"/>
                <a:gd name="connsiteY4" fmla="*/ 230054 h 230053"/>
                <a:gd name="connsiteX5" fmla="*/ 222179 w 222178"/>
                <a:gd name="connsiteY5" fmla="*/ 114997 h 230053"/>
                <a:gd name="connsiteX6" fmla="*/ 209014 w 222178"/>
                <a:gd name="connsiteY6" fmla="*/ 60775 h 230053"/>
                <a:gd name="connsiteX7" fmla="*/ 111089 w 222178"/>
                <a:gd name="connsiteY7" fmla="*/ 170301 h 230053"/>
                <a:gd name="connsiteX8" fmla="*/ 59813 w 222178"/>
                <a:gd name="connsiteY8" fmla="*/ 114937 h 230053"/>
                <a:gd name="connsiteX9" fmla="*/ 111089 w 222178"/>
                <a:gd name="connsiteY9" fmla="*/ 59753 h 230053"/>
                <a:gd name="connsiteX10" fmla="*/ 162426 w 222178"/>
                <a:gd name="connsiteY10" fmla="*/ 114937 h 230053"/>
                <a:gd name="connsiteX11" fmla="*/ 111089 w 222178"/>
                <a:gd name="connsiteY11" fmla="*/ 170301 h 230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2178" h="230053">
                  <a:moveTo>
                    <a:pt x="209014" y="60775"/>
                  </a:moveTo>
                  <a:lnTo>
                    <a:pt x="208894" y="60534"/>
                  </a:lnTo>
                  <a:cubicBezTo>
                    <a:pt x="190139" y="24586"/>
                    <a:pt x="153349" y="0"/>
                    <a:pt x="111089" y="0"/>
                  </a:cubicBezTo>
                  <a:cubicBezTo>
                    <a:pt x="49834" y="0"/>
                    <a:pt x="0" y="51637"/>
                    <a:pt x="0" y="114997"/>
                  </a:cubicBezTo>
                  <a:cubicBezTo>
                    <a:pt x="0" y="178356"/>
                    <a:pt x="49774" y="230054"/>
                    <a:pt x="111089" y="230054"/>
                  </a:cubicBezTo>
                  <a:cubicBezTo>
                    <a:pt x="172405" y="230054"/>
                    <a:pt x="222179" y="178537"/>
                    <a:pt x="222179" y="114997"/>
                  </a:cubicBezTo>
                  <a:cubicBezTo>
                    <a:pt x="222179" y="95460"/>
                    <a:pt x="217430" y="77005"/>
                    <a:pt x="209014" y="60775"/>
                  </a:cubicBezTo>
                  <a:moveTo>
                    <a:pt x="111089" y="170301"/>
                  </a:moveTo>
                  <a:cubicBezTo>
                    <a:pt x="82836" y="170301"/>
                    <a:pt x="59813" y="145534"/>
                    <a:pt x="59813" y="114937"/>
                  </a:cubicBezTo>
                  <a:cubicBezTo>
                    <a:pt x="59813" y="84339"/>
                    <a:pt x="82836" y="59753"/>
                    <a:pt x="111089" y="59753"/>
                  </a:cubicBezTo>
                  <a:cubicBezTo>
                    <a:pt x="139343" y="59753"/>
                    <a:pt x="162426" y="84519"/>
                    <a:pt x="162426" y="114937"/>
                  </a:cubicBezTo>
                  <a:cubicBezTo>
                    <a:pt x="162426" y="145354"/>
                    <a:pt x="139343" y="170301"/>
                    <a:pt x="111089" y="170301"/>
                  </a:cubicBezTo>
                </a:path>
              </a:pathLst>
            </a:custGeom>
            <a:grpFill/>
            <a:ln w="59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</p:grpSp>
      <p:sp>
        <p:nvSpPr>
          <p:cNvPr id="19" name="Forma libre: forma 18">
            <a:extLst>
              <a:ext uri="{FF2B5EF4-FFF2-40B4-BE49-F238E27FC236}">
                <a16:creationId xmlns:a16="http://schemas.microsoft.com/office/drawing/2014/main" id="{27B0E24F-F14F-431F-AF16-1F3CE31FF7B4}"/>
              </a:ext>
            </a:extLst>
          </p:cNvPr>
          <p:cNvSpPr/>
          <p:nvPr/>
        </p:nvSpPr>
        <p:spPr>
          <a:xfrm>
            <a:off x="11501253" y="331363"/>
            <a:ext cx="324011" cy="327497"/>
          </a:xfrm>
          <a:custGeom>
            <a:avLst/>
            <a:gdLst>
              <a:gd name="connsiteX0" fmla="*/ 257466 w 324011"/>
              <a:gd name="connsiteY0" fmla="*/ 210637 h 327497"/>
              <a:gd name="connsiteX1" fmla="*/ 324011 w 324011"/>
              <a:gd name="connsiteY1" fmla="*/ 183406 h 327497"/>
              <a:gd name="connsiteX2" fmla="*/ 235464 w 324011"/>
              <a:gd name="connsiteY2" fmla="*/ 151726 h 327497"/>
              <a:gd name="connsiteX3" fmla="*/ 178837 w 324011"/>
              <a:gd name="connsiteY3" fmla="*/ 0 h 327497"/>
              <a:gd name="connsiteX4" fmla="*/ 119986 w 324011"/>
              <a:gd name="connsiteY4" fmla="*/ 111751 h 327497"/>
              <a:gd name="connsiteX5" fmla="*/ 0 w 324011"/>
              <a:gd name="connsiteY5" fmla="*/ 87104 h 327497"/>
              <a:gd name="connsiteX6" fmla="*/ 84700 w 324011"/>
              <a:gd name="connsiteY6" fmla="*/ 178777 h 327497"/>
              <a:gd name="connsiteX7" fmla="*/ 43402 w 324011"/>
              <a:gd name="connsiteY7" fmla="*/ 289746 h 327497"/>
              <a:gd name="connsiteX8" fmla="*/ 192423 w 324011"/>
              <a:gd name="connsiteY8" fmla="*/ 236246 h 327497"/>
              <a:gd name="connsiteX9" fmla="*/ 301168 w 324011"/>
              <a:gd name="connsiteY9" fmla="*/ 327498 h 327497"/>
              <a:gd name="connsiteX10" fmla="*/ 257466 w 324011"/>
              <a:gd name="connsiteY10" fmla="*/ 210637 h 327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4011" h="327497">
                <a:moveTo>
                  <a:pt x="257466" y="210637"/>
                </a:moveTo>
                <a:lnTo>
                  <a:pt x="324011" y="183406"/>
                </a:lnTo>
                <a:lnTo>
                  <a:pt x="235464" y="151726"/>
                </a:lnTo>
                <a:lnTo>
                  <a:pt x="178837" y="0"/>
                </a:lnTo>
                <a:lnTo>
                  <a:pt x="119986" y="111751"/>
                </a:lnTo>
                <a:lnTo>
                  <a:pt x="0" y="87104"/>
                </a:lnTo>
                <a:lnTo>
                  <a:pt x="84700" y="178777"/>
                </a:lnTo>
                <a:lnTo>
                  <a:pt x="43402" y="289746"/>
                </a:lnTo>
                <a:lnTo>
                  <a:pt x="192423" y="236246"/>
                </a:lnTo>
                <a:lnTo>
                  <a:pt x="301168" y="327498"/>
                </a:lnTo>
                <a:lnTo>
                  <a:pt x="257466" y="210637"/>
                </a:lnTo>
                <a:close/>
              </a:path>
            </a:pathLst>
          </a:custGeom>
          <a:solidFill>
            <a:srgbClr val="F5A61F"/>
          </a:solidFill>
          <a:ln w="5974" cap="flat">
            <a:noFill/>
            <a:prstDash val="solid"/>
            <a:miter/>
          </a:ln>
        </p:spPr>
        <p:txBody>
          <a:bodyPr rtlCol="0" anchor="ctr"/>
          <a:lstStyle/>
          <a:p>
            <a:endParaRPr lang="es-CO"/>
          </a:p>
        </p:txBody>
      </p:sp>
      <p:sp>
        <p:nvSpPr>
          <p:cNvPr id="20" name="Forma libre: forma 19">
            <a:extLst>
              <a:ext uri="{FF2B5EF4-FFF2-40B4-BE49-F238E27FC236}">
                <a16:creationId xmlns:a16="http://schemas.microsoft.com/office/drawing/2014/main" id="{96FF48D2-715E-4506-BEB0-D83F61EA95A3}"/>
              </a:ext>
            </a:extLst>
          </p:cNvPr>
          <p:cNvSpPr/>
          <p:nvPr/>
        </p:nvSpPr>
        <p:spPr>
          <a:xfrm>
            <a:off x="11433685" y="491024"/>
            <a:ext cx="104356" cy="89268"/>
          </a:xfrm>
          <a:custGeom>
            <a:avLst/>
            <a:gdLst>
              <a:gd name="connsiteX0" fmla="*/ 77065 w 104356"/>
              <a:gd name="connsiteY0" fmla="*/ 56927 h 89268"/>
              <a:gd name="connsiteX1" fmla="*/ 104357 w 104356"/>
              <a:gd name="connsiteY1" fmla="*/ 39434 h 89268"/>
              <a:gd name="connsiteX2" fmla="*/ 71715 w 104356"/>
              <a:gd name="connsiteY2" fmla="*/ 32461 h 89268"/>
              <a:gd name="connsiteX3" fmla="*/ 62338 w 104356"/>
              <a:gd name="connsiteY3" fmla="*/ 0 h 89268"/>
              <a:gd name="connsiteX4" fmla="*/ 49353 w 104356"/>
              <a:gd name="connsiteY4" fmla="*/ 27712 h 89268"/>
              <a:gd name="connsiteX5" fmla="*/ 0 w 104356"/>
              <a:gd name="connsiteY5" fmla="*/ 17253 h 89268"/>
              <a:gd name="connsiteX6" fmla="*/ 38593 w 104356"/>
              <a:gd name="connsiteY6" fmla="*/ 57048 h 89268"/>
              <a:gd name="connsiteX7" fmla="*/ 26750 w 104356"/>
              <a:gd name="connsiteY7" fmla="*/ 89268 h 89268"/>
              <a:gd name="connsiteX8" fmla="*/ 61496 w 104356"/>
              <a:gd name="connsiteY8" fmla="*/ 66966 h 89268"/>
              <a:gd name="connsiteX9" fmla="*/ 88307 w 104356"/>
              <a:gd name="connsiteY9" fmla="*/ 88667 h 89268"/>
              <a:gd name="connsiteX10" fmla="*/ 77065 w 104356"/>
              <a:gd name="connsiteY10" fmla="*/ 56927 h 89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356" h="89268">
                <a:moveTo>
                  <a:pt x="77065" y="56927"/>
                </a:moveTo>
                <a:lnTo>
                  <a:pt x="104357" y="39434"/>
                </a:lnTo>
                <a:lnTo>
                  <a:pt x="71715" y="32461"/>
                </a:lnTo>
                <a:lnTo>
                  <a:pt x="62338" y="0"/>
                </a:lnTo>
                <a:lnTo>
                  <a:pt x="49353" y="27712"/>
                </a:lnTo>
                <a:lnTo>
                  <a:pt x="0" y="17253"/>
                </a:lnTo>
                <a:lnTo>
                  <a:pt x="38593" y="57048"/>
                </a:lnTo>
                <a:lnTo>
                  <a:pt x="26750" y="89268"/>
                </a:lnTo>
                <a:lnTo>
                  <a:pt x="61496" y="66966"/>
                </a:lnTo>
                <a:lnTo>
                  <a:pt x="88307" y="88667"/>
                </a:lnTo>
                <a:lnTo>
                  <a:pt x="77065" y="56927"/>
                </a:lnTo>
                <a:close/>
              </a:path>
            </a:pathLst>
          </a:custGeom>
          <a:solidFill>
            <a:srgbClr val="F5A61F"/>
          </a:solidFill>
          <a:ln w="5974" cap="flat">
            <a:noFill/>
            <a:prstDash val="solid"/>
            <a:miter/>
          </a:ln>
        </p:spPr>
        <p:txBody>
          <a:bodyPr rtlCol="0" anchor="ctr"/>
          <a:lstStyle/>
          <a:p>
            <a:endParaRPr lang="es-CO"/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C514D77E-6FAD-430A-A6E7-DD09B201663D}"/>
              </a:ext>
            </a:extLst>
          </p:cNvPr>
          <p:cNvSpPr/>
          <p:nvPr/>
        </p:nvSpPr>
        <p:spPr>
          <a:xfrm>
            <a:off x="11724634" y="323729"/>
            <a:ext cx="108985" cy="93175"/>
          </a:xfrm>
          <a:custGeom>
            <a:avLst/>
            <a:gdLst>
              <a:gd name="connsiteX0" fmla="*/ 80492 w 108985"/>
              <a:gd name="connsiteY0" fmla="*/ 59452 h 93175"/>
              <a:gd name="connsiteX1" fmla="*/ 108985 w 108985"/>
              <a:gd name="connsiteY1" fmla="*/ 41178 h 93175"/>
              <a:gd name="connsiteX2" fmla="*/ 74901 w 108985"/>
              <a:gd name="connsiteY2" fmla="*/ 33964 h 93175"/>
              <a:gd name="connsiteX3" fmla="*/ 65103 w 108985"/>
              <a:gd name="connsiteY3" fmla="*/ 0 h 93175"/>
              <a:gd name="connsiteX4" fmla="*/ 48632 w 108985"/>
              <a:gd name="connsiteY4" fmla="*/ 28313 h 93175"/>
              <a:gd name="connsiteX5" fmla="*/ 0 w 108985"/>
              <a:gd name="connsiteY5" fmla="*/ 17974 h 93175"/>
              <a:gd name="connsiteX6" fmla="*/ 40276 w 108985"/>
              <a:gd name="connsiteY6" fmla="*/ 59572 h 93175"/>
              <a:gd name="connsiteX7" fmla="*/ 27953 w 108985"/>
              <a:gd name="connsiteY7" fmla="*/ 93176 h 93175"/>
              <a:gd name="connsiteX8" fmla="*/ 64201 w 108985"/>
              <a:gd name="connsiteY8" fmla="*/ 69912 h 93175"/>
              <a:gd name="connsiteX9" fmla="*/ 92214 w 108985"/>
              <a:gd name="connsiteY9" fmla="*/ 92575 h 93175"/>
              <a:gd name="connsiteX10" fmla="*/ 80492 w 108985"/>
              <a:gd name="connsiteY10" fmla="*/ 59452 h 93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8985" h="93175">
                <a:moveTo>
                  <a:pt x="80492" y="59452"/>
                </a:moveTo>
                <a:lnTo>
                  <a:pt x="108985" y="41178"/>
                </a:lnTo>
                <a:lnTo>
                  <a:pt x="74901" y="33964"/>
                </a:lnTo>
                <a:lnTo>
                  <a:pt x="65103" y="0"/>
                </a:lnTo>
                <a:lnTo>
                  <a:pt x="48632" y="28313"/>
                </a:lnTo>
                <a:lnTo>
                  <a:pt x="0" y="17974"/>
                </a:lnTo>
                <a:lnTo>
                  <a:pt x="40276" y="59572"/>
                </a:lnTo>
                <a:lnTo>
                  <a:pt x="27953" y="93176"/>
                </a:lnTo>
                <a:lnTo>
                  <a:pt x="64201" y="69912"/>
                </a:lnTo>
                <a:lnTo>
                  <a:pt x="92214" y="92575"/>
                </a:lnTo>
                <a:lnTo>
                  <a:pt x="80492" y="59452"/>
                </a:lnTo>
                <a:close/>
              </a:path>
            </a:pathLst>
          </a:custGeom>
          <a:solidFill>
            <a:srgbClr val="F5A61F"/>
          </a:solidFill>
          <a:ln w="5974" cap="flat">
            <a:noFill/>
            <a:prstDash val="solid"/>
            <a:miter/>
          </a:ln>
        </p:spPr>
        <p:txBody>
          <a:bodyPr rtlCol="0" anchor="ctr"/>
          <a:lstStyle/>
          <a:p>
            <a:endParaRPr lang="es-CO"/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E08EDF85-0C1F-4D33-8F27-A98607A86FA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2627304" y="6858000"/>
            <a:ext cx="7242840" cy="3897862"/>
          </a:xfrm>
          <a:prstGeom prst="rect">
            <a:avLst/>
          </a:prstGeom>
        </p:spPr>
      </p:pic>
      <p:pic>
        <p:nvPicPr>
          <p:cNvPr id="23" name="Gráfico 22">
            <a:extLst>
              <a:ext uri="{FF2B5EF4-FFF2-40B4-BE49-F238E27FC236}">
                <a16:creationId xmlns:a16="http://schemas.microsoft.com/office/drawing/2014/main" id="{3F4B8F4C-7F1D-4E30-AF2D-0D91A60FEB3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15388" y="812841"/>
            <a:ext cx="5161224" cy="499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76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áfico 23">
            <a:extLst>
              <a:ext uri="{FF2B5EF4-FFF2-40B4-BE49-F238E27FC236}">
                <a16:creationId xmlns:a16="http://schemas.microsoft.com/office/drawing/2014/main" id="{08630150-7652-47D1-ADD3-A65F39CA33B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36751" y="323729"/>
            <a:ext cx="1376970" cy="1331450"/>
          </a:xfrm>
          <a:prstGeom prst="rect">
            <a:avLst/>
          </a:prstGeom>
        </p:spPr>
      </p:pic>
      <p:grpSp>
        <p:nvGrpSpPr>
          <p:cNvPr id="25" name="Grupo 24">
            <a:extLst>
              <a:ext uri="{FF2B5EF4-FFF2-40B4-BE49-F238E27FC236}">
                <a16:creationId xmlns:a16="http://schemas.microsoft.com/office/drawing/2014/main" id="{2EACCF2C-211E-450E-8B59-B84259AD04FA}"/>
              </a:ext>
            </a:extLst>
          </p:cNvPr>
          <p:cNvGrpSpPr/>
          <p:nvPr/>
        </p:nvGrpSpPr>
        <p:grpSpPr>
          <a:xfrm>
            <a:off x="10491048" y="323729"/>
            <a:ext cx="1372327" cy="695931"/>
            <a:chOff x="10491048" y="323729"/>
            <a:chExt cx="1372327" cy="695931"/>
          </a:xfrm>
        </p:grpSpPr>
        <p:grpSp>
          <p:nvGrpSpPr>
            <p:cNvPr id="26" name="Grupo 25">
              <a:extLst>
                <a:ext uri="{FF2B5EF4-FFF2-40B4-BE49-F238E27FC236}">
                  <a16:creationId xmlns:a16="http://schemas.microsoft.com/office/drawing/2014/main" id="{C9F5B3D1-6BF2-483D-B88D-5B9C0C16F4EF}"/>
                </a:ext>
              </a:extLst>
            </p:cNvPr>
            <p:cNvGrpSpPr/>
            <p:nvPr/>
          </p:nvGrpSpPr>
          <p:grpSpPr>
            <a:xfrm>
              <a:off x="10491048" y="658860"/>
              <a:ext cx="1372327" cy="360800"/>
              <a:chOff x="10491048" y="658860"/>
              <a:chExt cx="1372327" cy="360800"/>
            </a:xfrm>
            <a:solidFill>
              <a:srgbClr val="FF032B"/>
            </a:solidFill>
          </p:grpSpPr>
          <p:sp>
            <p:nvSpPr>
              <p:cNvPr id="30" name="Forma libre: forma 29">
                <a:extLst>
                  <a:ext uri="{FF2B5EF4-FFF2-40B4-BE49-F238E27FC236}">
                    <a16:creationId xmlns:a16="http://schemas.microsoft.com/office/drawing/2014/main" id="{492579E5-3522-461F-A2E9-EB2D30154DF2}"/>
                  </a:ext>
                </a:extLst>
              </p:cNvPr>
              <p:cNvSpPr/>
              <p:nvPr/>
            </p:nvSpPr>
            <p:spPr>
              <a:xfrm>
                <a:off x="10491048" y="703404"/>
                <a:ext cx="160382" cy="220014"/>
              </a:xfrm>
              <a:custGeom>
                <a:avLst/>
                <a:gdLst>
                  <a:gd name="connsiteX0" fmla="*/ 153049 w 160382"/>
                  <a:gd name="connsiteY0" fmla="*/ 68890 h 220014"/>
                  <a:gd name="connsiteX1" fmla="*/ 83558 w 160382"/>
                  <a:gd name="connsiteY1" fmla="*/ 0 h 220014"/>
                  <a:gd name="connsiteX2" fmla="*/ 0 w 160382"/>
                  <a:gd name="connsiteY2" fmla="*/ 0 h 220014"/>
                  <a:gd name="connsiteX3" fmla="*/ 0 w 160382"/>
                  <a:gd name="connsiteY3" fmla="*/ 220015 h 220014"/>
                  <a:gd name="connsiteX4" fmla="*/ 90891 w 160382"/>
                  <a:gd name="connsiteY4" fmla="*/ 220015 h 220014"/>
                  <a:gd name="connsiteX5" fmla="*/ 160382 w 160382"/>
                  <a:gd name="connsiteY5" fmla="*/ 151065 h 220014"/>
                  <a:gd name="connsiteX6" fmla="*/ 142589 w 160382"/>
                  <a:gd name="connsiteY6" fmla="*/ 105078 h 220014"/>
                  <a:gd name="connsiteX7" fmla="*/ 153049 w 160382"/>
                  <a:gd name="connsiteY7" fmla="*/ 68890 h 220014"/>
                  <a:gd name="connsiteX8" fmla="*/ 55966 w 160382"/>
                  <a:gd name="connsiteY8" fmla="*/ 47850 h 220014"/>
                  <a:gd name="connsiteX9" fmla="*/ 83497 w 160382"/>
                  <a:gd name="connsiteY9" fmla="*/ 47850 h 220014"/>
                  <a:gd name="connsiteX10" fmla="*/ 105078 w 160382"/>
                  <a:gd name="connsiteY10" fmla="*/ 68890 h 220014"/>
                  <a:gd name="connsiteX11" fmla="*/ 83497 w 160382"/>
                  <a:gd name="connsiteY11" fmla="*/ 89869 h 220014"/>
                  <a:gd name="connsiteX12" fmla="*/ 55966 w 160382"/>
                  <a:gd name="connsiteY12" fmla="*/ 89869 h 220014"/>
                  <a:gd name="connsiteX13" fmla="*/ 55966 w 160382"/>
                  <a:gd name="connsiteY13" fmla="*/ 47850 h 220014"/>
                  <a:gd name="connsiteX14" fmla="*/ 90891 w 160382"/>
                  <a:gd name="connsiteY14" fmla="*/ 172044 h 220014"/>
                  <a:gd name="connsiteX15" fmla="*/ 55966 w 160382"/>
                  <a:gd name="connsiteY15" fmla="*/ 172044 h 220014"/>
                  <a:gd name="connsiteX16" fmla="*/ 55966 w 160382"/>
                  <a:gd name="connsiteY16" fmla="*/ 129905 h 220014"/>
                  <a:gd name="connsiteX17" fmla="*/ 90891 w 160382"/>
                  <a:gd name="connsiteY17" fmla="*/ 129905 h 220014"/>
                  <a:gd name="connsiteX18" fmla="*/ 112412 w 160382"/>
                  <a:gd name="connsiteY18" fmla="*/ 151005 h 220014"/>
                  <a:gd name="connsiteX19" fmla="*/ 90891 w 160382"/>
                  <a:gd name="connsiteY19" fmla="*/ 172044 h 220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60382" h="220014">
                    <a:moveTo>
                      <a:pt x="153049" y="68890"/>
                    </a:moveTo>
                    <a:cubicBezTo>
                      <a:pt x="153049" y="30958"/>
                      <a:pt x="121850" y="0"/>
                      <a:pt x="83558" y="0"/>
                    </a:cubicBezTo>
                    <a:lnTo>
                      <a:pt x="0" y="0"/>
                    </a:lnTo>
                    <a:lnTo>
                      <a:pt x="0" y="220015"/>
                    </a:lnTo>
                    <a:lnTo>
                      <a:pt x="90891" y="220015"/>
                    </a:lnTo>
                    <a:cubicBezTo>
                      <a:pt x="129244" y="220015"/>
                      <a:pt x="160382" y="189057"/>
                      <a:pt x="160382" y="151065"/>
                    </a:cubicBezTo>
                    <a:cubicBezTo>
                      <a:pt x="160382" y="134173"/>
                      <a:pt x="153950" y="117762"/>
                      <a:pt x="142589" y="105078"/>
                    </a:cubicBezTo>
                    <a:cubicBezTo>
                      <a:pt x="149442" y="94258"/>
                      <a:pt x="153049" y="81814"/>
                      <a:pt x="153049" y="68890"/>
                    </a:cubicBezTo>
                    <a:moveTo>
                      <a:pt x="55966" y="47850"/>
                    </a:moveTo>
                    <a:lnTo>
                      <a:pt x="83497" y="47850"/>
                    </a:lnTo>
                    <a:cubicBezTo>
                      <a:pt x="95400" y="47850"/>
                      <a:pt x="105078" y="57288"/>
                      <a:pt x="105078" y="68890"/>
                    </a:cubicBezTo>
                    <a:cubicBezTo>
                      <a:pt x="105078" y="80492"/>
                      <a:pt x="95400" y="89869"/>
                      <a:pt x="83497" y="89869"/>
                    </a:cubicBezTo>
                    <a:lnTo>
                      <a:pt x="55966" y="89869"/>
                    </a:lnTo>
                    <a:lnTo>
                      <a:pt x="55966" y="47850"/>
                    </a:lnTo>
                    <a:close/>
                    <a:moveTo>
                      <a:pt x="90891" y="172044"/>
                    </a:moveTo>
                    <a:lnTo>
                      <a:pt x="55966" y="172044"/>
                    </a:lnTo>
                    <a:lnTo>
                      <a:pt x="55966" y="129905"/>
                    </a:lnTo>
                    <a:lnTo>
                      <a:pt x="90891" y="129905"/>
                    </a:lnTo>
                    <a:cubicBezTo>
                      <a:pt x="102794" y="129905"/>
                      <a:pt x="112412" y="139463"/>
                      <a:pt x="112412" y="151005"/>
                    </a:cubicBezTo>
                    <a:cubicBezTo>
                      <a:pt x="112412" y="162547"/>
                      <a:pt x="102734" y="172044"/>
                      <a:pt x="90891" y="172044"/>
                    </a:cubicBezTo>
                  </a:path>
                </a:pathLst>
              </a:custGeom>
              <a:grpFill/>
              <a:ln w="59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31" name="Forma libre: forma 30">
                <a:extLst>
                  <a:ext uri="{FF2B5EF4-FFF2-40B4-BE49-F238E27FC236}">
                    <a16:creationId xmlns:a16="http://schemas.microsoft.com/office/drawing/2014/main" id="{622A014F-481E-403E-83BA-D94FA760DADE}"/>
                  </a:ext>
                </a:extLst>
              </p:cNvPr>
              <p:cNvSpPr/>
              <p:nvPr/>
            </p:nvSpPr>
            <p:spPr>
              <a:xfrm>
                <a:off x="10660146" y="699317"/>
                <a:ext cx="222179" cy="230053"/>
              </a:xfrm>
              <a:custGeom>
                <a:avLst/>
                <a:gdLst>
                  <a:gd name="connsiteX0" fmla="*/ 111090 w 222179"/>
                  <a:gd name="connsiteY0" fmla="*/ 0 h 230053"/>
                  <a:gd name="connsiteX1" fmla="*/ 0 w 222179"/>
                  <a:gd name="connsiteY1" fmla="*/ 114997 h 230053"/>
                  <a:gd name="connsiteX2" fmla="*/ 111090 w 222179"/>
                  <a:gd name="connsiteY2" fmla="*/ 230054 h 230053"/>
                  <a:gd name="connsiteX3" fmla="*/ 222179 w 222179"/>
                  <a:gd name="connsiteY3" fmla="*/ 114997 h 230053"/>
                  <a:gd name="connsiteX4" fmla="*/ 111090 w 222179"/>
                  <a:gd name="connsiteY4" fmla="*/ 0 h 230053"/>
                  <a:gd name="connsiteX5" fmla="*/ 111090 w 222179"/>
                  <a:gd name="connsiteY5" fmla="*/ 170301 h 230053"/>
                  <a:gd name="connsiteX6" fmla="*/ 59753 w 222179"/>
                  <a:gd name="connsiteY6" fmla="*/ 114937 h 230053"/>
                  <a:gd name="connsiteX7" fmla="*/ 111090 w 222179"/>
                  <a:gd name="connsiteY7" fmla="*/ 59753 h 230053"/>
                  <a:gd name="connsiteX8" fmla="*/ 162426 w 222179"/>
                  <a:gd name="connsiteY8" fmla="*/ 114937 h 230053"/>
                  <a:gd name="connsiteX9" fmla="*/ 111090 w 222179"/>
                  <a:gd name="connsiteY9" fmla="*/ 170301 h 230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2179" h="230053">
                    <a:moveTo>
                      <a:pt x="111090" y="0"/>
                    </a:moveTo>
                    <a:cubicBezTo>
                      <a:pt x="49774" y="0"/>
                      <a:pt x="0" y="51637"/>
                      <a:pt x="0" y="114997"/>
                    </a:cubicBezTo>
                    <a:cubicBezTo>
                      <a:pt x="0" y="178356"/>
                      <a:pt x="49834" y="230054"/>
                      <a:pt x="111090" y="230054"/>
                    </a:cubicBezTo>
                    <a:cubicBezTo>
                      <a:pt x="172345" y="230054"/>
                      <a:pt x="222179" y="178537"/>
                      <a:pt x="222179" y="114997"/>
                    </a:cubicBezTo>
                    <a:cubicBezTo>
                      <a:pt x="222179" y="51457"/>
                      <a:pt x="172345" y="0"/>
                      <a:pt x="111090" y="0"/>
                    </a:cubicBezTo>
                    <a:moveTo>
                      <a:pt x="111090" y="170301"/>
                    </a:moveTo>
                    <a:cubicBezTo>
                      <a:pt x="82776" y="170301"/>
                      <a:pt x="59753" y="145534"/>
                      <a:pt x="59753" y="114937"/>
                    </a:cubicBezTo>
                    <a:cubicBezTo>
                      <a:pt x="59753" y="84339"/>
                      <a:pt x="82776" y="59753"/>
                      <a:pt x="111090" y="59753"/>
                    </a:cubicBezTo>
                    <a:cubicBezTo>
                      <a:pt x="139403" y="59753"/>
                      <a:pt x="162426" y="84519"/>
                      <a:pt x="162426" y="114937"/>
                    </a:cubicBezTo>
                    <a:cubicBezTo>
                      <a:pt x="162426" y="145354"/>
                      <a:pt x="139403" y="170301"/>
                      <a:pt x="111090" y="170301"/>
                    </a:cubicBezTo>
                  </a:path>
                </a:pathLst>
              </a:custGeom>
              <a:grpFill/>
              <a:ln w="59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32" name="Forma libre: forma 31">
                <a:extLst>
                  <a:ext uri="{FF2B5EF4-FFF2-40B4-BE49-F238E27FC236}">
                    <a16:creationId xmlns:a16="http://schemas.microsoft.com/office/drawing/2014/main" id="{0E01B368-870E-45E0-AFF2-1454F1FE9C26}"/>
                  </a:ext>
                </a:extLst>
              </p:cNvPr>
              <p:cNvSpPr/>
              <p:nvPr/>
            </p:nvSpPr>
            <p:spPr>
              <a:xfrm>
                <a:off x="10893807" y="699197"/>
                <a:ext cx="211178" cy="230053"/>
              </a:xfrm>
              <a:custGeom>
                <a:avLst/>
                <a:gdLst>
                  <a:gd name="connsiteX0" fmla="*/ 125216 w 211178"/>
                  <a:gd name="connsiteY0" fmla="*/ 148961 h 230053"/>
                  <a:gd name="connsiteX1" fmla="*/ 151305 w 211178"/>
                  <a:gd name="connsiteY1" fmla="*/ 148961 h 230053"/>
                  <a:gd name="connsiteX2" fmla="*/ 151305 w 211178"/>
                  <a:gd name="connsiteY2" fmla="*/ 160984 h 230053"/>
                  <a:gd name="connsiteX3" fmla="*/ 118544 w 211178"/>
                  <a:gd name="connsiteY3" fmla="*/ 170361 h 230053"/>
                  <a:gd name="connsiteX4" fmla="*/ 59693 w 211178"/>
                  <a:gd name="connsiteY4" fmla="*/ 115057 h 230053"/>
                  <a:gd name="connsiteX5" fmla="*/ 118544 w 211178"/>
                  <a:gd name="connsiteY5" fmla="*/ 59813 h 230053"/>
                  <a:gd name="connsiteX6" fmla="*/ 159541 w 211178"/>
                  <a:gd name="connsiteY6" fmla="*/ 75502 h 230053"/>
                  <a:gd name="connsiteX7" fmla="*/ 165372 w 211178"/>
                  <a:gd name="connsiteY7" fmla="*/ 80792 h 230053"/>
                  <a:gd name="connsiteX8" fmla="*/ 205768 w 211178"/>
                  <a:gd name="connsiteY8" fmla="*/ 36669 h 230053"/>
                  <a:gd name="connsiteX9" fmla="*/ 199997 w 211178"/>
                  <a:gd name="connsiteY9" fmla="*/ 31379 h 230053"/>
                  <a:gd name="connsiteX10" fmla="*/ 118604 w 211178"/>
                  <a:gd name="connsiteY10" fmla="*/ 0 h 230053"/>
                  <a:gd name="connsiteX11" fmla="*/ 0 w 211178"/>
                  <a:gd name="connsiteY11" fmla="*/ 114997 h 230053"/>
                  <a:gd name="connsiteX12" fmla="*/ 118604 w 211178"/>
                  <a:gd name="connsiteY12" fmla="*/ 230054 h 230053"/>
                  <a:gd name="connsiteX13" fmla="*/ 151365 w 211178"/>
                  <a:gd name="connsiteY13" fmla="*/ 225605 h 230053"/>
                  <a:gd name="connsiteX14" fmla="*/ 151365 w 211178"/>
                  <a:gd name="connsiteY14" fmla="*/ 226026 h 230053"/>
                  <a:gd name="connsiteX15" fmla="*/ 211178 w 211178"/>
                  <a:gd name="connsiteY15" fmla="*/ 226026 h 230053"/>
                  <a:gd name="connsiteX16" fmla="*/ 211178 w 211178"/>
                  <a:gd name="connsiteY16" fmla="*/ 89148 h 230053"/>
                  <a:gd name="connsiteX17" fmla="*/ 125276 w 211178"/>
                  <a:gd name="connsiteY17" fmla="*/ 89148 h 230053"/>
                  <a:gd name="connsiteX18" fmla="*/ 125276 w 211178"/>
                  <a:gd name="connsiteY18" fmla="*/ 148841 h 230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11178" h="230053">
                    <a:moveTo>
                      <a:pt x="125216" y="148961"/>
                    </a:moveTo>
                    <a:lnTo>
                      <a:pt x="151305" y="148961"/>
                    </a:lnTo>
                    <a:lnTo>
                      <a:pt x="151305" y="160984"/>
                    </a:lnTo>
                    <a:cubicBezTo>
                      <a:pt x="141627" y="167055"/>
                      <a:pt x="130145" y="170361"/>
                      <a:pt x="118544" y="170361"/>
                    </a:cubicBezTo>
                    <a:cubicBezTo>
                      <a:pt x="86082" y="170361"/>
                      <a:pt x="59693" y="145655"/>
                      <a:pt x="59693" y="115057"/>
                    </a:cubicBezTo>
                    <a:cubicBezTo>
                      <a:pt x="59693" y="84459"/>
                      <a:pt x="86082" y="59813"/>
                      <a:pt x="118544" y="59813"/>
                    </a:cubicBezTo>
                    <a:cubicBezTo>
                      <a:pt x="133933" y="59813"/>
                      <a:pt x="148480" y="65403"/>
                      <a:pt x="159541" y="75502"/>
                    </a:cubicBezTo>
                    <a:lnTo>
                      <a:pt x="165372" y="80792"/>
                    </a:lnTo>
                    <a:lnTo>
                      <a:pt x="205768" y="36669"/>
                    </a:lnTo>
                    <a:lnTo>
                      <a:pt x="199997" y="31379"/>
                    </a:lnTo>
                    <a:cubicBezTo>
                      <a:pt x="177875" y="11121"/>
                      <a:pt x="149021" y="0"/>
                      <a:pt x="118604" y="0"/>
                    </a:cubicBezTo>
                    <a:cubicBezTo>
                      <a:pt x="53200" y="0"/>
                      <a:pt x="0" y="51637"/>
                      <a:pt x="0" y="114997"/>
                    </a:cubicBezTo>
                    <a:cubicBezTo>
                      <a:pt x="0" y="178356"/>
                      <a:pt x="53260" y="230054"/>
                      <a:pt x="118604" y="230054"/>
                    </a:cubicBezTo>
                    <a:cubicBezTo>
                      <a:pt x="129725" y="230054"/>
                      <a:pt x="140725" y="228551"/>
                      <a:pt x="151365" y="225605"/>
                    </a:cubicBezTo>
                    <a:lnTo>
                      <a:pt x="151365" y="226026"/>
                    </a:lnTo>
                    <a:lnTo>
                      <a:pt x="211178" y="226026"/>
                    </a:lnTo>
                    <a:lnTo>
                      <a:pt x="211178" y="89148"/>
                    </a:lnTo>
                    <a:lnTo>
                      <a:pt x="125276" y="89148"/>
                    </a:lnTo>
                    <a:lnTo>
                      <a:pt x="125276" y="148841"/>
                    </a:lnTo>
                    <a:close/>
                  </a:path>
                </a:pathLst>
              </a:custGeom>
              <a:grpFill/>
              <a:ln w="59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33" name="Forma libre: forma 32">
                <a:extLst>
                  <a:ext uri="{FF2B5EF4-FFF2-40B4-BE49-F238E27FC236}">
                    <a16:creationId xmlns:a16="http://schemas.microsoft.com/office/drawing/2014/main" id="{75061F06-4E07-4CFA-B057-C5F69372D8F5}"/>
                  </a:ext>
                </a:extLst>
              </p:cNvPr>
              <p:cNvSpPr/>
              <p:nvPr/>
            </p:nvSpPr>
            <p:spPr>
              <a:xfrm>
                <a:off x="11344417" y="700339"/>
                <a:ext cx="204986" cy="225004"/>
              </a:xfrm>
              <a:custGeom>
                <a:avLst/>
                <a:gdLst>
                  <a:gd name="connsiteX0" fmla="*/ 67207 w 204986"/>
                  <a:gd name="connsiteY0" fmla="*/ 67688 h 225004"/>
                  <a:gd name="connsiteX1" fmla="*/ 67207 w 204986"/>
                  <a:gd name="connsiteY1" fmla="*/ 225004 h 225004"/>
                  <a:gd name="connsiteX2" fmla="*/ 138080 w 204986"/>
                  <a:gd name="connsiteY2" fmla="*/ 225004 h 225004"/>
                  <a:gd name="connsiteX3" fmla="*/ 138080 w 204986"/>
                  <a:gd name="connsiteY3" fmla="*/ 67688 h 225004"/>
                  <a:gd name="connsiteX4" fmla="*/ 204987 w 204986"/>
                  <a:gd name="connsiteY4" fmla="*/ 67688 h 225004"/>
                  <a:gd name="connsiteX5" fmla="*/ 204987 w 204986"/>
                  <a:gd name="connsiteY5" fmla="*/ 0 h 225004"/>
                  <a:gd name="connsiteX6" fmla="*/ 0 w 204986"/>
                  <a:gd name="connsiteY6" fmla="*/ 0 h 225004"/>
                  <a:gd name="connsiteX7" fmla="*/ 0 w 204986"/>
                  <a:gd name="connsiteY7" fmla="*/ 67688 h 225004"/>
                  <a:gd name="connsiteX8" fmla="*/ 67207 w 204986"/>
                  <a:gd name="connsiteY8" fmla="*/ 67688 h 225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986" h="225004">
                    <a:moveTo>
                      <a:pt x="67207" y="67688"/>
                    </a:moveTo>
                    <a:lnTo>
                      <a:pt x="67207" y="225004"/>
                    </a:lnTo>
                    <a:lnTo>
                      <a:pt x="138080" y="225004"/>
                    </a:lnTo>
                    <a:lnTo>
                      <a:pt x="138080" y="67688"/>
                    </a:lnTo>
                    <a:lnTo>
                      <a:pt x="204987" y="67688"/>
                    </a:lnTo>
                    <a:lnTo>
                      <a:pt x="204987" y="0"/>
                    </a:lnTo>
                    <a:lnTo>
                      <a:pt x="0" y="0"/>
                    </a:lnTo>
                    <a:lnTo>
                      <a:pt x="0" y="67688"/>
                    </a:lnTo>
                    <a:lnTo>
                      <a:pt x="67207" y="67688"/>
                    </a:lnTo>
                    <a:close/>
                  </a:path>
                </a:pathLst>
              </a:custGeom>
              <a:grpFill/>
              <a:ln w="59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34" name="Forma libre: forma 33">
                <a:extLst>
                  <a:ext uri="{FF2B5EF4-FFF2-40B4-BE49-F238E27FC236}">
                    <a16:creationId xmlns:a16="http://schemas.microsoft.com/office/drawing/2014/main" id="{9CDC47CA-7625-4365-AA7A-B40C63001EC5}"/>
                  </a:ext>
                </a:extLst>
              </p:cNvPr>
              <p:cNvSpPr/>
              <p:nvPr/>
            </p:nvSpPr>
            <p:spPr>
              <a:xfrm>
                <a:off x="11506242" y="658860"/>
                <a:ext cx="357133" cy="360800"/>
              </a:xfrm>
              <a:custGeom>
                <a:avLst/>
                <a:gdLst>
                  <a:gd name="connsiteX0" fmla="*/ 357134 w 357133"/>
                  <a:gd name="connsiteY0" fmla="*/ 360800 h 360800"/>
                  <a:gd name="connsiteX1" fmla="*/ 221458 w 357133"/>
                  <a:gd name="connsiteY1" fmla="*/ 0 h 360800"/>
                  <a:gd name="connsiteX2" fmla="*/ 99668 w 357133"/>
                  <a:gd name="connsiteY2" fmla="*/ 0 h 360800"/>
                  <a:gd name="connsiteX3" fmla="*/ 0 w 357133"/>
                  <a:gd name="connsiteY3" fmla="*/ 266062 h 360800"/>
                  <a:gd name="connsiteX4" fmla="*/ 73819 w 357133"/>
                  <a:gd name="connsiteY4" fmla="*/ 266062 h 360800"/>
                  <a:gd name="connsiteX5" fmla="*/ 160443 w 357133"/>
                  <a:gd name="connsiteY5" fmla="*/ 47189 h 360800"/>
                  <a:gd name="connsiteX6" fmla="*/ 283314 w 357133"/>
                  <a:gd name="connsiteY6" fmla="*/ 360800 h 360800"/>
                  <a:gd name="connsiteX7" fmla="*/ 357134 w 357133"/>
                  <a:gd name="connsiteY7" fmla="*/ 360800 h 360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7133" h="360800">
                    <a:moveTo>
                      <a:pt x="357134" y="360800"/>
                    </a:moveTo>
                    <a:lnTo>
                      <a:pt x="221458" y="0"/>
                    </a:lnTo>
                    <a:lnTo>
                      <a:pt x="99668" y="0"/>
                    </a:lnTo>
                    <a:lnTo>
                      <a:pt x="0" y="266062"/>
                    </a:lnTo>
                    <a:lnTo>
                      <a:pt x="73819" y="266062"/>
                    </a:lnTo>
                    <a:lnTo>
                      <a:pt x="160443" y="47189"/>
                    </a:lnTo>
                    <a:lnTo>
                      <a:pt x="283314" y="360800"/>
                    </a:lnTo>
                    <a:lnTo>
                      <a:pt x="357134" y="360800"/>
                    </a:lnTo>
                    <a:close/>
                  </a:path>
                </a:pathLst>
              </a:custGeom>
              <a:grpFill/>
              <a:ln w="59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35" name="Forma libre: forma 34">
                <a:extLst>
                  <a:ext uri="{FF2B5EF4-FFF2-40B4-BE49-F238E27FC236}">
                    <a16:creationId xmlns:a16="http://schemas.microsoft.com/office/drawing/2014/main" id="{5F6B6050-ABF2-4103-963C-2EBB23A0E29A}"/>
                  </a:ext>
                </a:extLst>
              </p:cNvPr>
              <p:cNvSpPr/>
              <p:nvPr/>
            </p:nvSpPr>
            <p:spPr>
              <a:xfrm>
                <a:off x="11118210" y="699317"/>
                <a:ext cx="222178" cy="230053"/>
              </a:xfrm>
              <a:custGeom>
                <a:avLst/>
                <a:gdLst>
                  <a:gd name="connsiteX0" fmla="*/ 209014 w 222178"/>
                  <a:gd name="connsiteY0" fmla="*/ 60775 h 230053"/>
                  <a:gd name="connsiteX1" fmla="*/ 208894 w 222178"/>
                  <a:gd name="connsiteY1" fmla="*/ 60534 h 230053"/>
                  <a:gd name="connsiteX2" fmla="*/ 111089 w 222178"/>
                  <a:gd name="connsiteY2" fmla="*/ 0 h 230053"/>
                  <a:gd name="connsiteX3" fmla="*/ 0 w 222178"/>
                  <a:gd name="connsiteY3" fmla="*/ 114997 h 230053"/>
                  <a:gd name="connsiteX4" fmla="*/ 111089 w 222178"/>
                  <a:gd name="connsiteY4" fmla="*/ 230054 h 230053"/>
                  <a:gd name="connsiteX5" fmla="*/ 222179 w 222178"/>
                  <a:gd name="connsiteY5" fmla="*/ 114997 h 230053"/>
                  <a:gd name="connsiteX6" fmla="*/ 209014 w 222178"/>
                  <a:gd name="connsiteY6" fmla="*/ 60775 h 230053"/>
                  <a:gd name="connsiteX7" fmla="*/ 111089 w 222178"/>
                  <a:gd name="connsiteY7" fmla="*/ 170301 h 230053"/>
                  <a:gd name="connsiteX8" fmla="*/ 59813 w 222178"/>
                  <a:gd name="connsiteY8" fmla="*/ 114937 h 230053"/>
                  <a:gd name="connsiteX9" fmla="*/ 111089 w 222178"/>
                  <a:gd name="connsiteY9" fmla="*/ 59753 h 230053"/>
                  <a:gd name="connsiteX10" fmla="*/ 162426 w 222178"/>
                  <a:gd name="connsiteY10" fmla="*/ 114937 h 230053"/>
                  <a:gd name="connsiteX11" fmla="*/ 111089 w 222178"/>
                  <a:gd name="connsiteY11" fmla="*/ 170301 h 230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2178" h="230053">
                    <a:moveTo>
                      <a:pt x="209014" y="60775"/>
                    </a:moveTo>
                    <a:lnTo>
                      <a:pt x="208894" y="60534"/>
                    </a:lnTo>
                    <a:cubicBezTo>
                      <a:pt x="190139" y="24586"/>
                      <a:pt x="153349" y="0"/>
                      <a:pt x="111089" y="0"/>
                    </a:cubicBezTo>
                    <a:cubicBezTo>
                      <a:pt x="49834" y="0"/>
                      <a:pt x="0" y="51637"/>
                      <a:pt x="0" y="114997"/>
                    </a:cubicBezTo>
                    <a:cubicBezTo>
                      <a:pt x="0" y="178356"/>
                      <a:pt x="49774" y="230054"/>
                      <a:pt x="111089" y="230054"/>
                    </a:cubicBezTo>
                    <a:cubicBezTo>
                      <a:pt x="172405" y="230054"/>
                      <a:pt x="222179" y="178537"/>
                      <a:pt x="222179" y="114997"/>
                    </a:cubicBezTo>
                    <a:cubicBezTo>
                      <a:pt x="222179" y="95460"/>
                      <a:pt x="217430" y="77005"/>
                      <a:pt x="209014" y="60775"/>
                    </a:cubicBezTo>
                    <a:moveTo>
                      <a:pt x="111089" y="170301"/>
                    </a:moveTo>
                    <a:cubicBezTo>
                      <a:pt x="82836" y="170301"/>
                      <a:pt x="59813" y="145534"/>
                      <a:pt x="59813" y="114937"/>
                    </a:cubicBezTo>
                    <a:cubicBezTo>
                      <a:pt x="59813" y="84339"/>
                      <a:pt x="82836" y="59753"/>
                      <a:pt x="111089" y="59753"/>
                    </a:cubicBezTo>
                    <a:cubicBezTo>
                      <a:pt x="139343" y="59753"/>
                      <a:pt x="162426" y="84519"/>
                      <a:pt x="162426" y="114937"/>
                    </a:cubicBezTo>
                    <a:cubicBezTo>
                      <a:pt x="162426" y="145354"/>
                      <a:pt x="139343" y="170301"/>
                      <a:pt x="111089" y="170301"/>
                    </a:cubicBezTo>
                  </a:path>
                </a:pathLst>
              </a:custGeom>
              <a:grpFill/>
              <a:ln w="59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</p:grpSp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9CCE7D06-9B31-4ADC-8EA3-FDDBC581B8EC}"/>
                </a:ext>
              </a:extLst>
            </p:cNvPr>
            <p:cNvSpPr/>
            <p:nvPr/>
          </p:nvSpPr>
          <p:spPr>
            <a:xfrm>
              <a:off x="11501253" y="331363"/>
              <a:ext cx="324011" cy="327497"/>
            </a:xfrm>
            <a:custGeom>
              <a:avLst/>
              <a:gdLst>
                <a:gd name="connsiteX0" fmla="*/ 257466 w 324011"/>
                <a:gd name="connsiteY0" fmla="*/ 210637 h 327497"/>
                <a:gd name="connsiteX1" fmla="*/ 324011 w 324011"/>
                <a:gd name="connsiteY1" fmla="*/ 183406 h 327497"/>
                <a:gd name="connsiteX2" fmla="*/ 235464 w 324011"/>
                <a:gd name="connsiteY2" fmla="*/ 151726 h 327497"/>
                <a:gd name="connsiteX3" fmla="*/ 178837 w 324011"/>
                <a:gd name="connsiteY3" fmla="*/ 0 h 327497"/>
                <a:gd name="connsiteX4" fmla="*/ 119986 w 324011"/>
                <a:gd name="connsiteY4" fmla="*/ 111751 h 327497"/>
                <a:gd name="connsiteX5" fmla="*/ 0 w 324011"/>
                <a:gd name="connsiteY5" fmla="*/ 87104 h 327497"/>
                <a:gd name="connsiteX6" fmla="*/ 84700 w 324011"/>
                <a:gd name="connsiteY6" fmla="*/ 178777 h 327497"/>
                <a:gd name="connsiteX7" fmla="*/ 43402 w 324011"/>
                <a:gd name="connsiteY7" fmla="*/ 289746 h 327497"/>
                <a:gd name="connsiteX8" fmla="*/ 192423 w 324011"/>
                <a:gd name="connsiteY8" fmla="*/ 236246 h 327497"/>
                <a:gd name="connsiteX9" fmla="*/ 301168 w 324011"/>
                <a:gd name="connsiteY9" fmla="*/ 327498 h 327497"/>
                <a:gd name="connsiteX10" fmla="*/ 257466 w 324011"/>
                <a:gd name="connsiteY10" fmla="*/ 210637 h 32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4011" h="327497">
                  <a:moveTo>
                    <a:pt x="257466" y="210637"/>
                  </a:moveTo>
                  <a:lnTo>
                    <a:pt x="324011" y="183406"/>
                  </a:lnTo>
                  <a:lnTo>
                    <a:pt x="235464" y="151726"/>
                  </a:lnTo>
                  <a:lnTo>
                    <a:pt x="178837" y="0"/>
                  </a:lnTo>
                  <a:lnTo>
                    <a:pt x="119986" y="111751"/>
                  </a:lnTo>
                  <a:lnTo>
                    <a:pt x="0" y="87104"/>
                  </a:lnTo>
                  <a:lnTo>
                    <a:pt x="84700" y="178777"/>
                  </a:lnTo>
                  <a:lnTo>
                    <a:pt x="43402" y="289746"/>
                  </a:lnTo>
                  <a:lnTo>
                    <a:pt x="192423" y="236246"/>
                  </a:lnTo>
                  <a:lnTo>
                    <a:pt x="301168" y="327498"/>
                  </a:lnTo>
                  <a:lnTo>
                    <a:pt x="257466" y="210637"/>
                  </a:lnTo>
                  <a:close/>
                </a:path>
              </a:pathLst>
            </a:custGeom>
            <a:solidFill>
              <a:srgbClr val="F5A61F"/>
            </a:solidFill>
            <a:ln w="59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D98B6699-86DC-4CE2-B334-5EE95B0370A2}"/>
                </a:ext>
              </a:extLst>
            </p:cNvPr>
            <p:cNvSpPr/>
            <p:nvPr/>
          </p:nvSpPr>
          <p:spPr>
            <a:xfrm>
              <a:off x="11433685" y="491024"/>
              <a:ext cx="104356" cy="89268"/>
            </a:xfrm>
            <a:custGeom>
              <a:avLst/>
              <a:gdLst>
                <a:gd name="connsiteX0" fmla="*/ 77065 w 104356"/>
                <a:gd name="connsiteY0" fmla="*/ 56927 h 89268"/>
                <a:gd name="connsiteX1" fmla="*/ 104357 w 104356"/>
                <a:gd name="connsiteY1" fmla="*/ 39434 h 89268"/>
                <a:gd name="connsiteX2" fmla="*/ 71715 w 104356"/>
                <a:gd name="connsiteY2" fmla="*/ 32461 h 89268"/>
                <a:gd name="connsiteX3" fmla="*/ 62338 w 104356"/>
                <a:gd name="connsiteY3" fmla="*/ 0 h 89268"/>
                <a:gd name="connsiteX4" fmla="*/ 49353 w 104356"/>
                <a:gd name="connsiteY4" fmla="*/ 27712 h 89268"/>
                <a:gd name="connsiteX5" fmla="*/ 0 w 104356"/>
                <a:gd name="connsiteY5" fmla="*/ 17253 h 89268"/>
                <a:gd name="connsiteX6" fmla="*/ 38593 w 104356"/>
                <a:gd name="connsiteY6" fmla="*/ 57048 h 89268"/>
                <a:gd name="connsiteX7" fmla="*/ 26750 w 104356"/>
                <a:gd name="connsiteY7" fmla="*/ 89268 h 89268"/>
                <a:gd name="connsiteX8" fmla="*/ 61496 w 104356"/>
                <a:gd name="connsiteY8" fmla="*/ 66966 h 89268"/>
                <a:gd name="connsiteX9" fmla="*/ 88307 w 104356"/>
                <a:gd name="connsiteY9" fmla="*/ 88667 h 89268"/>
                <a:gd name="connsiteX10" fmla="*/ 77065 w 104356"/>
                <a:gd name="connsiteY10" fmla="*/ 56927 h 8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4356" h="89268">
                  <a:moveTo>
                    <a:pt x="77065" y="56927"/>
                  </a:moveTo>
                  <a:lnTo>
                    <a:pt x="104357" y="39434"/>
                  </a:lnTo>
                  <a:lnTo>
                    <a:pt x="71715" y="32461"/>
                  </a:lnTo>
                  <a:lnTo>
                    <a:pt x="62338" y="0"/>
                  </a:lnTo>
                  <a:lnTo>
                    <a:pt x="49353" y="27712"/>
                  </a:lnTo>
                  <a:lnTo>
                    <a:pt x="0" y="17253"/>
                  </a:lnTo>
                  <a:lnTo>
                    <a:pt x="38593" y="57048"/>
                  </a:lnTo>
                  <a:lnTo>
                    <a:pt x="26750" y="89268"/>
                  </a:lnTo>
                  <a:lnTo>
                    <a:pt x="61496" y="66966"/>
                  </a:lnTo>
                  <a:lnTo>
                    <a:pt x="88307" y="88667"/>
                  </a:lnTo>
                  <a:lnTo>
                    <a:pt x="77065" y="56927"/>
                  </a:lnTo>
                  <a:close/>
                </a:path>
              </a:pathLst>
            </a:custGeom>
            <a:solidFill>
              <a:srgbClr val="F5A61F"/>
            </a:solidFill>
            <a:ln w="59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01514CEE-BDDD-4495-BE47-7C4869183CCE}"/>
                </a:ext>
              </a:extLst>
            </p:cNvPr>
            <p:cNvSpPr/>
            <p:nvPr/>
          </p:nvSpPr>
          <p:spPr>
            <a:xfrm>
              <a:off x="11724634" y="323729"/>
              <a:ext cx="108985" cy="93175"/>
            </a:xfrm>
            <a:custGeom>
              <a:avLst/>
              <a:gdLst>
                <a:gd name="connsiteX0" fmla="*/ 80492 w 108985"/>
                <a:gd name="connsiteY0" fmla="*/ 59452 h 93175"/>
                <a:gd name="connsiteX1" fmla="*/ 108985 w 108985"/>
                <a:gd name="connsiteY1" fmla="*/ 41178 h 93175"/>
                <a:gd name="connsiteX2" fmla="*/ 74901 w 108985"/>
                <a:gd name="connsiteY2" fmla="*/ 33964 h 93175"/>
                <a:gd name="connsiteX3" fmla="*/ 65103 w 108985"/>
                <a:gd name="connsiteY3" fmla="*/ 0 h 93175"/>
                <a:gd name="connsiteX4" fmla="*/ 48632 w 108985"/>
                <a:gd name="connsiteY4" fmla="*/ 28313 h 93175"/>
                <a:gd name="connsiteX5" fmla="*/ 0 w 108985"/>
                <a:gd name="connsiteY5" fmla="*/ 17974 h 93175"/>
                <a:gd name="connsiteX6" fmla="*/ 40276 w 108985"/>
                <a:gd name="connsiteY6" fmla="*/ 59572 h 93175"/>
                <a:gd name="connsiteX7" fmla="*/ 27953 w 108985"/>
                <a:gd name="connsiteY7" fmla="*/ 93176 h 93175"/>
                <a:gd name="connsiteX8" fmla="*/ 64201 w 108985"/>
                <a:gd name="connsiteY8" fmla="*/ 69912 h 93175"/>
                <a:gd name="connsiteX9" fmla="*/ 92214 w 108985"/>
                <a:gd name="connsiteY9" fmla="*/ 92575 h 93175"/>
                <a:gd name="connsiteX10" fmla="*/ 80492 w 108985"/>
                <a:gd name="connsiteY10" fmla="*/ 59452 h 9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8985" h="93175">
                  <a:moveTo>
                    <a:pt x="80492" y="59452"/>
                  </a:moveTo>
                  <a:lnTo>
                    <a:pt x="108985" y="41178"/>
                  </a:lnTo>
                  <a:lnTo>
                    <a:pt x="74901" y="33964"/>
                  </a:lnTo>
                  <a:lnTo>
                    <a:pt x="65103" y="0"/>
                  </a:lnTo>
                  <a:lnTo>
                    <a:pt x="48632" y="28313"/>
                  </a:lnTo>
                  <a:lnTo>
                    <a:pt x="0" y="17974"/>
                  </a:lnTo>
                  <a:lnTo>
                    <a:pt x="40276" y="59572"/>
                  </a:lnTo>
                  <a:lnTo>
                    <a:pt x="27953" y="93176"/>
                  </a:lnTo>
                  <a:lnTo>
                    <a:pt x="64201" y="69912"/>
                  </a:lnTo>
                  <a:lnTo>
                    <a:pt x="92214" y="92575"/>
                  </a:lnTo>
                  <a:lnTo>
                    <a:pt x="80492" y="59452"/>
                  </a:lnTo>
                  <a:close/>
                </a:path>
              </a:pathLst>
            </a:custGeom>
            <a:solidFill>
              <a:srgbClr val="F5A61F"/>
            </a:solidFill>
            <a:ln w="59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</p:grpSp>
      <p:sp>
        <p:nvSpPr>
          <p:cNvPr id="38" name="CuadroTexto 37">
            <a:extLst>
              <a:ext uri="{FF2B5EF4-FFF2-40B4-BE49-F238E27FC236}">
                <a16:creationId xmlns:a16="http://schemas.microsoft.com/office/drawing/2014/main" id="{3712DC42-128E-4B7A-9CD5-80161BBE4271}"/>
              </a:ext>
            </a:extLst>
          </p:cNvPr>
          <p:cNvSpPr txBox="1"/>
          <p:nvPr/>
        </p:nvSpPr>
        <p:spPr>
          <a:xfrm>
            <a:off x="2178355" y="719409"/>
            <a:ext cx="78352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rgbClr val="FF032B"/>
                </a:solidFill>
                <a:effectLst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Gestión</a:t>
            </a:r>
            <a:r>
              <a:rPr lang="en-US" sz="4800" b="1" dirty="0">
                <a:solidFill>
                  <a:srgbClr val="FF032B"/>
                </a:solidFill>
                <a:effectLst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32B"/>
                </a:solidFill>
                <a:effectLst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presupuestal</a:t>
            </a:r>
            <a:endParaRPr lang="es-CO" sz="4800" dirty="0">
              <a:latin typeface="Arial Black" panose="020B0A04020102020204" pitchFamily="34" charset="0"/>
            </a:endParaRPr>
          </a:p>
        </p:txBody>
      </p:sp>
      <p:sp>
        <p:nvSpPr>
          <p:cNvPr id="51" name="Rectángulo: esquinas redondeadas 50">
            <a:extLst>
              <a:ext uri="{FF2B5EF4-FFF2-40B4-BE49-F238E27FC236}">
                <a16:creationId xmlns:a16="http://schemas.microsoft.com/office/drawing/2014/main" id="{B4C1D4BE-3888-4421-8D38-91D8776D397F}"/>
              </a:ext>
            </a:extLst>
          </p:cNvPr>
          <p:cNvSpPr/>
          <p:nvPr/>
        </p:nvSpPr>
        <p:spPr>
          <a:xfrm>
            <a:off x="2492617" y="1602025"/>
            <a:ext cx="7308000" cy="45719"/>
          </a:xfrm>
          <a:prstGeom prst="roundRect">
            <a:avLst/>
          </a:prstGeom>
          <a:solidFill>
            <a:srgbClr val="FF03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DC9BE3B4-8A42-4194-9B8B-72930071A89A}"/>
              </a:ext>
            </a:extLst>
          </p:cNvPr>
          <p:cNvSpPr txBox="1"/>
          <p:nvPr/>
        </p:nvSpPr>
        <p:spPr>
          <a:xfrm>
            <a:off x="2446317" y="1715064"/>
            <a:ext cx="60940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MX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Gestión contractual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Arial Black" panose="020B0A0402010202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04DEE0F-9D94-483E-8AD7-883DB8CBC5AF}"/>
              </a:ext>
            </a:extLst>
          </p:cNvPr>
          <p:cNvSpPr txBox="1"/>
          <p:nvPr/>
        </p:nvSpPr>
        <p:spPr>
          <a:xfrm>
            <a:off x="1026821" y="2319484"/>
            <a:ext cx="4248614" cy="42832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Aft>
                <a:spcPts val="1000"/>
              </a:spcAft>
              <a:buSzPts val="1200"/>
              <a:buFont typeface="Arial" panose="020B0604020202020204" pitchFamily="34" charset="0"/>
              <a:buChar char="•"/>
            </a:pPr>
            <a:r>
              <a:rPr lang="es-MX" sz="1700" b="1">
                <a:latin typeface="Arial Black"/>
                <a:ea typeface="Verdana"/>
                <a:cs typeface="Times New Roman"/>
              </a:rPr>
              <a:t>804</a:t>
            </a:r>
            <a:r>
              <a:rPr lang="es-MX" sz="1700" b="1" i="0" u="none" strike="noStrike" kern="1200" spc="0" baseline="0">
                <a:ln>
                  <a:noFill/>
                </a:ln>
                <a:effectLst/>
                <a:latin typeface="Arial Black"/>
                <a:ea typeface="Verdana"/>
                <a:cs typeface="Times New Roman"/>
              </a:rPr>
              <a:t> contratos</a:t>
            </a:r>
            <a:r>
              <a:rPr lang="es-MX" sz="1700" b="1">
                <a:latin typeface="Arial Black"/>
                <a:ea typeface="Verdana"/>
                <a:cs typeface="Times New Roman"/>
              </a:rPr>
              <a:t> de prestación de servicio (Natural y Jurídica) </a:t>
            </a:r>
            <a:r>
              <a:rPr lang="es-MX" sz="1700">
                <a:latin typeface="Verdana"/>
                <a:ea typeface="Verdana"/>
                <a:cs typeface="Times New Roman"/>
              </a:rPr>
              <a:t>p</a:t>
            </a:r>
            <a:r>
              <a:rPr lang="es-MX" sz="1700" b="0" i="0" u="none" strike="noStrike" kern="1200" spc="0" baseline="0">
                <a:ln>
                  <a:noFill/>
                </a:ln>
                <a:effectLst/>
                <a:latin typeface="Verdana"/>
                <a:ea typeface="Verdana"/>
                <a:cs typeface="Times New Roman"/>
              </a:rPr>
              <a:t>or valor de más </a:t>
            </a:r>
            <a:r>
              <a:rPr lang="es-MX" sz="1700" b="0" i="0" u="none" strike="noStrike" kern="1200" spc="0" baseline="0" dirty="0">
                <a:ln>
                  <a:noFill/>
                </a:ln>
                <a:effectLst/>
                <a:latin typeface="Verdana"/>
                <a:ea typeface="Verdana"/>
                <a:cs typeface="Times New Roman"/>
              </a:rPr>
              <a:t>de</a:t>
            </a:r>
            <a:r>
              <a:rPr lang="es-MX" sz="1700" dirty="0">
                <a:latin typeface="Verdana"/>
                <a:ea typeface="Verdana"/>
                <a:cs typeface="Times New Roman"/>
              </a:rPr>
              <a:t> </a:t>
            </a:r>
            <a:r>
              <a:rPr lang="es-MX" sz="1700" b="1" dirty="0">
                <a:latin typeface="Verdana"/>
                <a:ea typeface="Verdana"/>
                <a:cs typeface="Times New Roman"/>
              </a:rPr>
              <a:t>21.226.546.993</a:t>
            </a:r>
            <a:r>
              <a:rPr lang="es-MX" sz="1700" b="1" i="0" u="none" strike="noStrike" kern="1200" spc="0" baseline="0" dirty="0">
                <a:ln>
                  <a:noFill/>
                </a:ln>
                <a:effectLst/>
                <a:latin typeface="Verdana"/>
                <a:ea typeface="Verdana"/>
                <a:cs typeface="Times New Roman"/>
              </a:rPr>
              <a:t> millones de pesos.</a:t>
            </a:r>
            <a:br>
              <a:rPr lang="es-MX" sz="1700" b="1" i="0" u="none" strike="noStrike" kern="1200" spc="0" baseline="0" dirty="0">
                <a:ln>
                  <a:noFill/>
                </a:ln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endParaRPr lang="es-CO" sz="1700" b="0" i="0" u="none" strike="noStrike">
              <a:effectLst/>
              <a:latin typeface="Arial" panose="020B0604020202020204" pitchFamily="34" charset="0"/>
              <a:cs typeface="Arial"/>
            </a:endParaRPr>
          </a:p>
          <a:p>
            <a:pPr marL="285750" marR="0" indent="-285750" algn="l" rtl="0" eaLnBrk="1" fontAlgn="auto" latinLnBrk="0" hangingPunct="1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MX" sz="1700" b="0" i="0" u="none" strike="noStrike" kern="1200" spc="0" baseline="0" dirty="0">
                <a:ln>
                  <a:noFill/>
                </a:ln>
                <a:effectLst/>
                <a:latin typeface="Verdana"/>
                <a:ea typeface="Verdana"/>
                <a:cs typeface="Times New Roman"/>
              </a:rPr>
              <a:t>Mediante licitación pública, se adelantaron </a:t>
            </a:r>
            <a:r>
              <a:rPr lang="es-MX" sz="1700" b="1" i="0" u="none" strike="noStrike" kern="1200" spc="0" baseline="0" dirty="0">
                <a:ln>
                  <a:noFill/>
                </a:ln>
                <a:effectLst/>
                <a:latin typeface="Verdana"/>
                <a:ea typeface="Verdana"/>
                <a:cs typeface="Times New Roman"/>
              </a:rPr>
              <a:t>4 procesos contractuales</a:t>
            </a:r>
            <a:r>
              <a:rPr lang="es-MX" sz="1700" b="1" dirty="0">
                <a:latin typeface="Verdana"/>
                <a:ea typeface="Verdana"/>
                <a:cs typeface="Times New Roman"/>
              </a:rPr>
              <a:t> </a:t>
            </a:r>
            <a:r>
              <a:rPr lang="es-MX" sz="1700" dirty="0">
                <a:latin typeface="Verdana"/>
                <a:ea typeface="Verdana"/>
                <a:cs typeface="Times New Roman"/>
              </a:rPr>
              <a:t>por v</a:t>
            </a:r>
            <a:r>
              <a:rPr lang="es-MX" sz="1700" b="0" i="0" u="none" strike="noStrike" kern="1200" spc="0" baseline="0" dirty="0">
                <a:ln>
                  <a:noFill/>
                </a:ln>
                <a:effectLst/>
                <a:latin typeface="Verdana"/>
                <a:ea typeface="Verdana"/>
                <a:cs typeface="Times New Roman"/>
              </a:rPr>
              <a:t>alor superior a </a:t>
            </a:r>
            <a:r>
              <a:rPr lang="es-MX" sz="1700" b="1" i="0" u="none" strike="noStrike" kern="1200" spc="0" baseline="0">
                <a:ln>
                  <a:noFill/>
                </a:ln>
                <a:effectLst/>
                <a:latin typeface="Verdana"/>
                <a:ea typeface="Verdana"/>
                <a:cs typeface="Times New Roman"/>
              </a:rPr>
              <a:t>5.443 millones de pesos. </a:t>
            </a:r>
            <a:endParaRPr lang="es-MX" sz="1700" b="1" i="0" u="none" strike="noStrike">
              <a:effectLst/>
              <a:latin typeface="Verdana"/>
              <a:ea typeface="Verdana"/>
              <a:cs typeface="Times New Roman"/>
            </a:endParaRPr>
          </a:p>
          <a:p>
            <a:pPr>
              <a:spcAft>
                <a:spcPts val="1000"/>
              </a:spcAft>
            </a:pPr>
            <a:endParaRPr lang="es-MX" sz="1700" b="1" dirty="0">
              <a:latin typeface="Verdana"/>
              <a:ea typeface="Verdana"/>
              <a:cs typeface="Times New Roman"/>
            </a:endParaRP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MX" sz="1700" b="1" dirty="0">
                <a:latin typeface="Verdana"/>
                <a:ea typeface="Verdana"/>
                <a:cs typeface="Times New Roman"/>
              </a:rPr>
              <a:t>50 convenios </a:t>
            </a:r>
            <a:r>
              <a:rPr lang="es-MX" sz="1700" dirty="0">
                <a:latin typeface="Verdana"/>
                <a:ea typeface="Verdana"/>
                <a:cs typeface="Times New Roman"/>
              </a:rPr>
              <a:t>de Obras con Saldo </a:t>
            </a:r>
            <a:r>
              <a:rPr lang="es-MX" sz="1700">
                <a:latin typeface="Verdana"/>
                <a:ea typeface="Verdana"/>
                <a:cs typeface="Times New Roman"/>
              </a:rPr>
              <a:t>Pedagógico por</a:t>
            </a:r>
            <a:r>
              <a:rPr lang="es-MX" sz="1700" b="1">
                <a:latin typeface="Verdana"/>
                <a:ea typeface="Verdana"/>
                <a:cs typeface="Times New Roman"/>
              </a:rPr>
              <a:t> 1.500 millones. </a:t>
            </a:r>
            <a:endParaRPr lang="es-MX" sz="1700" b="1" dirty="0">
              <a:latin typeface="Verdana"/>
              <a:ea typeface="Verdana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AB15BFEB-8A0F-40D3-B233-8B101ECB3101}"/>
              </a:ext>
            </a:extLst>
          </p:cNvPr>
          <p:cNvSpPr txBox="1"/>
          <p:nvPr/>
        </p:nvSpPr>
        <p:spPr>
          <a:xfrm>
            <a:off x="6387571" y="2621718"/>
            <a:ext cx="5176681" cy="352404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indent="-285750" algn="l" rtl="0" eaLnBrk="1" fontAlgn="auto" latinLnBrk="0" hangingPunct="1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MX" sz="1800" b="0" i="0" u="none" strike="noStrike" kern="1200" spc="0" baseline="0" dirty="0">
                <a:ln>
                  <a:noFill/>
                </a:ln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En la modalidad de selección abreviada, se </a:t>
            </a:r>
            <a:r>
              <a:rPr lang="es-MX" sz="1800" b="1" i="0" u="none" strike="noStrike" kern="1200" spc="0" baseline="0" dirty="0">
                <a:ln>
                  <a:noFill/>
                </a:ln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celebraron 10 contratos</a:t>
            </a:r>
            <a:r>
              <a:rPr lang="es-MX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s-MX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por v</a:t>
            </a:r>
            <a:r>
              <a:rPr lang="es-MX" sz="1800" i="0" u="none" strike="noStrike" kern="1200" spc="0" baseline="0" dirty="0">
                <a:ln>
                  <a:noFill/>
                </a:ln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alor</a:t>
            </a:r>
            <a:r>
              <a:rPr lang="es-MX" sz="1800" b="1" i="0" u="none" strike="noStrike" kern="1200" spc="0" dirty="0">
                <a:ln>
                  <a:noFill/>
                </a:ln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s-MX" sz="1800" i="0" u="none" strike="noStrike" kern="1200" spc="0" dirty="0">
                <a:ln>
                  <a:noFill/>
                </a:ln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de</a:t>
            </a:r>
            <a:r>
              <a:rPr lang="es-MX" sz="1800" b="1" i="0" u="none" strike="noStrike" kern="1200" spc="0" dirty="0">
                <a:ln>
                  <a:noFill/>
                </a:ln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s-MX" sz="1800" b="1" i="0" u="none" strike="noStrike" kern="1200" spc="0" baseline="0" dirty="0">
                <a:ln>
                  <a:noFill/>
                </a:ln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2.494 millones de pesos.</a:t>
            </a:r>
            <a:br>
              <a:rPr lang="es-MX" sz="1800" b="1" i="0" u="none" strike="noStrike" kern="1200" spc="0" baseline="0" dirty="0">
                <a:ln>
                  <a:noFill/>
                </a:ln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endParaRPr lang="es-CO" sz="1800" b="0" i="0" u="none" strike="noStrike" dirty="0">
              <a:effectLst/>
              <a:latin typeface="Arial" panose="020B0604020202020204" pitchFamily="34" charset="0"/>
            </a:endParaRPr>
          </a:p>
          <a:p>
            <a:pPr marL="285750" marR="0" indent="-285750" algn="l" rtl="0" eaLnBrk="1" fontAlgn="auto" latinLnBrk="0" hangingPunct="1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MX" sz="1800" b="0" i="0" u="none" strike="noStrike" kern="1200" spc="0" baseline="0" dirty="0">
                <a:ln>
                  <a:noFill/>
                </a:ln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Se realizó un concurso de méritos, por </a:t>
            </a:r>
            <a:r>
              <a:rPr lang="es-MX" sz="1800" b="1" i="0" u="none" strike="noStrike" kern="1200" spc="0" baseline="0" dirty="0">
                <a:ln>
                  <a:noFill/>
                </a:ln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135 millones de pesos.</a:t>
            </a:r>
            <a:br>
              <a:rPr lang="es-MX" sz="1800" b="1" i="0" u="none" strike="noStrike" kern="1200" spc="0" baseline="0" dirty="0">
                <a:ln>
                  <a:noFill/>
                </a:ln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endParaRPr lang="es-CO" sz="1800" b="0" i="0" u="none" strike="noStrike" dirty="0">
              <a:effectLst/>
              <a:latin typeface="Arial" panose="020B0604020202020204" pitchFamily="34" charset="0"/>
            </a:endParaRP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MX" b="1">
                <a:latin typeface="Verdana"/>
                <a:ea typeface="Verdana"/>
                <a:cs typeface="Times New Roman"/>
              </a:rPr>
              <a:t>17 contratos</a:t>
            </a:r>
            <a:r>
              <a:rPr lang="es-MX" sz="1800" b="0" i="0" u="none" strike="noStrike" kern="1200" spc="0" baseline="0">
                <a:ln>
                  <a:noFill/>
                </a:ln>
                <a:effectLst/>
                <a:latin typeface="Verdana"/>
                <a:ea typeface="Verdana"/>
                <a:cs typeface="Times New Roman"/>
              </a:rPr>
              <a:t> por mínima </a:t>
            </a:r>
            <a:r>
              <a:rPr lang="es-MX">
                <a:latin typeface="Verdana"/>
                <a:ea typeface="Verdana"/>
                <a:cs typeface="Times New Roman"/>
              </a:rPr>
              <a:t>y menor cuantía</a:t>
            </a:r>
            <a:r>
              <a:rPr lang="es-MX" sz="1800" b="0" i="0" u="none" strike="noStrike" kern="1200" spc="0" baseline="0">
                <a:ln>
                  <a:noFill/>
                </a:ln>
                <a:effectLst/>
                <a:latin typeface="Verdana"/>
                <a:ea typeface="Verdana"/>
                <a:cs typeface="Times New Roman"/>
              </a:rPr>
              <a:t>. </a:t>
            </a:r>
            <a:r>
              <a:rPr lang="es-MX">
                <a:latin typeface="Verdana"/>
                <a:ea typeface="Verdana"/>
                <a:cs typeface="Times New Roman"/>
              </a:rPr>
              <a:t> </a:t>
            </a:r>
            <a:r>
              <a:rPr lang="es-MX" b="1">
                <a:latin typeface="Verdana"/>
                <a:ea typeface="Verdana"/>
                <a:cs typeface="Times New Roman"/>
              </a:rPr>
              <a:t>En </a:t>
            </a:r>
            <a:r>
              <a:rPr lang="es-MX" sz="1800" b="1" i="0" u="none" strike="noStrike" kern="1200" spc="0" baseline="0">
                <a:ln>
                  <a:noFill/>
                </a:ln>
                <a:effectLst/>
                <a:latin typeface="Verdana"/>
                <a:ea typeface="Verdana"/>
                <a:cs typeface="Times New Roman"/>
              </a:rPr>
              <a:t>conjunto alcanzaron más de </a:t>
            </a:r>
            <a:r>
              <a:rPr lang="es-MX" b="1">
                <a:latin typeface="Verdana"/>
                <a:ea typeface="Verdana"/>
                <a:cs typeface="Times New Roman"/>
              </a:rPr>
              <a:t> 900.983.376 millones</a:t>
            </a:r>
            <a:r>
              <a:rPr lang="es-MX" sz="1800" b="1" i="0" u="none" strike="noStrike" kern="1200" spc="0" baseline="0">
                <a:ln>
                  <a:noFill/>
                </a:ln>
                <a:effectLst/>
                <a:latin typeface="Verdana"/>
                <a:ea typeface="Verdana"/>
                <a:cs typeface="Times New Roman"/>
              </a:rPr>
              <a:t> de pesos. </a:t>
            </a:r>
            <a:endParaRPr lang="es-CO" sz="1800" b="1" i="0" u="none" strike="noStrike">
              <a:effectLst/>
              <a:latin typeface="Verdana"/>
              <a:ea typeface="Verdana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dirty="0"/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E7B23DFE-64EE-4EB8-A40C-C146685FDDD4}"/>
              </a:ext>
            </a:extLst>
          </p:cNvPr>
          <p:cNvCxnSpPr/>
          <p:nvPr/>
        </p:nvCxnSpPr>
        <p:spPr>
          <a:xfrm>
            <a:off x="5927209" y="2620987"/>
            <a:ext cx="0" cy="367724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78953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áfico 23">
            <a:extLst>
              <a:ext uri="{FF2B5EF4-FFF2-40B4-BE49-F238E27FC236}">
                <a16:creationId xmlns:a16="http://schemas.microsoft.com/office/drawing/2014/main" id="{08630150-7652-47D1-ADD3-A65F39CA33B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36751" y="323729"/>
            <a:ext cx="1376970" cy="1331450"/>
          </a:xfrm>
          <a:prstGeom prst="rect">
            <a:avLst/>
          </a:prstGeom>
        </p:spPr>
      </p:pic>
      <p:grpSp>
        <p:nvGrpSpPr>
          <p:cNvPr id="25" name="Grupo 24">
            <a:extLst>
              <a:ext uri="{FF2B5EF4-FFF2-40B4-BE49-F238E27FC236}">
                <a16:creationId xmlns:a16="http://schemas.microsoft.com/office/drawing/2014/main" id="{2EACCF2C-211E-450E-8B59-B84259AD04FA}"/>
              </a:ext>
            </a:extLst>
          </p:cNvPr>
          <p:cNvGrpSpPr/>
          <p:nvPr/>
        </p:nvGrpSpPr>
        <p:grpSpPr>
          <a:xfrm>
            <a:off x="10491048" y="323729"/>
            <a:ext cx="1372327" cy="695931"/>
            <a:chOff x="10491048" y="323729"/>
            <a:chExt cx="1372327" cy="695931"/>
          </a:xfrm>
        </p:grpSpPr>
        <p:grpSp>
          <p:nvGrpSpPr>
            <p:cNvPr id="26" name="Grupo 25">
              <a:extLst>
                <a:ext uri="{FF2B5EF4-FFF2-40B4-BE49-F238E27FC236}">
                  <a16:creationId xmlns:a16="http://schemas.microsoft.com/office/drawing/2014/main" id="{C9F5B3D1-6BF2-483D-B88D-5B9C0C16F4EF}"/>
                </a:ext>
              </a:extLst>
            </p:cNvPr>
            <p:cNvGrpSpPr/>
            <p:nvPr/>
          </p:nvGrpSpPr>
          <p:grpSpPr>
            <a:xfrm>
              <a:off x="10491048" y="658860"/>
              <a:ext cx="1372327" cy="360800"/>
              <a:chOff x="10491048" y="658860"/>
              <a:chExt cx="1372327" cy="360800"/>
            </a:xfrm>
            <a:solidFill>
              <a:srgbClr val="FF032B"/>
            </a:solidFill>
          </p:grpSpPr>
          <p:sp>
            <p:nvSpPr>
              <p:cNvPr id="30" name="Forma libre: forma 29">
                <a:extLst>
                  <a:ext uri="{FF2B5EF4-FFF2-40B4-BE49-F238E27FC236}">
                    <a16:creationId xmlns:a16="http://schemas.microsoft.com/office/drawing/2014/main" id="{492579E5-3522-461F-A2E9-EB2D30154DF2}"/>
                  </a:ext>
                </a:extLst>
              </p:cNvPr>
              <p:cNvSpPr/>
              <p:nvPr/>
            </p:nvSpPr>
            <p:spPr>
              <a:xfrm>
                <a:off x="10491048" y="703404"/>
                <a:ext cx="160382" cy="220014"/>
              </a:xfrm>
              <a:custGeom>
                <a:avLst/>
                <a:gdLst>
                  <a:gd name="connsiteX0" fmla="*/ 153049 w 160382"/>
                  <a:gd name="connsiteY0" fmla="*/ 68890 h 220014"/>
                  <a:gd name="connsiteX1" fmla="*/ 83558 w 160382"/>
                  <a:gd name="connsiteY1" fmla="*/ 0 h 220014"/>
                  <a:gd name="connsiteX2" fmla="*/ 0 w 160382"/>
                  <a:gd name="connsiteY2" fmla="*/ 0 h 220014"/>
                  <a:gd name="connsiteX3" fmla="*/ 0 w 160382"/>
                  <a:gd name="connsiteY3" fmla="*/ 220015 h 220014"/>
                  <a:gd name="connsiteX4" fmla="*/ 90891 w 160382"/>
                  <a:gd name="connsiteY4" fmla="*/ 220015 h 220014"/>
                  <a:gd name="connsiteX5" fmla="*/ 160382 w 160382"/>
                  <a:gd name="connsiteY5" fmla="*/ 151065 h 220014"/>
                  <a:gd name="connsiteX6" fmla="*/ 142589 w 160382"/>
                  <a:gd name="connsiteY6" fmla="*/ 105078 h 220014"/>
                  <a:gd name="connsiteX7" fmla="*/ 153049 w 160382"/>
                  <a:gd name="connsiteY7" fmla="*/ 68890 h 220014"/>
                  <a:gd name="connsiteX8" fmla="*/ 55966 w 160382"/>
                  <a:gd name="connsiteY8" fmla="*/ 47850 h 220014"/>
                  <a:gd name="connsiteX9" fmla="*/ 83497 w 160382"/>
                  <a:gd name="connsiteY9" fmla="*/ 47850 h 220014"/>
                  <a:gd name="connsiteX10" fmla="*/ 105078 w 160382"/>
                  <a:gd name="connsiteY10" fmla="*/ 68890 h 220014"/>
                  <a:gd name="connsiteX11" fmla="*/ 83497 w 160382"/>
                  <a:gd name="connsiteY11" fmla="*/ 89869 h 220014"/>
                  <a:gd name="connsiteX12" fmla="*/ 55966 w 160382"/>
                  <a:gd name="connsiteY12" fmla="*/ 89869 h 220014"/>
                  <a:gd name="connsiteX13" fmla="*/ 55966 w 160382"/>
                  <a:gd name="connsiteY13" fmla="*/ 47850 h 220014"/>
                  <a:gd name="connsiteX14" fmla="*/ 90891 w 160382"/>
                  <a:gd name="connsiteY14" fmla="*/ 172044 h 220014"/>
                  <a:gd name="connsiteX15" fmla="*/ 55966 w 160382"/>
                  <a:gd name="connsiteY15" fmla="*/ 172044 h 220014"/>
                  <a:gd name="connsiteX16" fmla="*/ 55966 w 160382"/>
                  <a:gd name="connsiteY16" fmla="*/ 129905 h 220014"/>
                  <a:gd name="connsiteX17" fmla="*/ 90891 w 160382"/>
                  <a:gd name="connsiteY17" fmla="*/ 129905 h 220014"/>
                  <a:gd name="connsiteX18" fmla="*/ 112412 w 160382"/>
                  <a:gd name="connsiteY18" fmla="*/ 151005 h 220014"/>
                  <a:gd name="connsiteX19" fmla="*/ 90891 w 160382"/>
                  <a:gd name="connsiteY19" fmla="*/ 172044 h 220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60382" h="220014">
                    <a:moveTo>
                      <a:pt x="153049" y="68890"/>
                    </a:moveTo>
                    <a:cubicBezTo>
                      <a:pt x="153049" y="30958"/>
                      <a:pt x="121850" y="0"/>
                      <a:pt x="83558" y="0"/>
                    </a:cubicBezTo>
                    <a:lnTo>
                      <a:pt x="0" y="0"/>
                    </a:lnTo>
                    <a:lnTo>
                      <a:pt x="0" y="220015"/>
                    </a:lnTo>
                    <a:lnTo>
                      <a:pt x="90891" y="220015"/>
                    </a:lnTo>
                    <a:cubicBezTo>
                      <a:pt x="129244" y="220015"/>
                      <a:pt x="160382" y="189057"/>
                      <a:pt x="160382" y="151065"/>
                    </a:cubicBezTo>
                    <a:cubicBezTo>
                      <a:pt x="160382" y="134173"/>
                      <a:pt x="153950" y="117762"/>
                      <a:pt x="142589" y="105078"/>
                    </a:cubicBezTo>
                    <a:cubicBezTo>
                      <a:pt x="149442" y="94258"/>
                      <a:pt x="153049" y="81814"/>
                      <a:pt x="153049" y="68890"/>
                    </a:cubicBezTo>
                    <a:moveTo>
                      <a:pt x="55966" y="47850"/>
                    </a:moveTo>
                    <a:lnTo>
                      <a:pt x="83497" y="47850"/>
                    </a:lnTo>
                    <a:cubicBezTo>
                      <a:pt x="95400" y="47850"/>
                      <a:pt x="105078" y="57288"/>
                      <a:pt x="105078" y="68890"/>
                    </a:cubicBezTo>
                    <a:cubicBezTo>
                      <a:pt x="105078" y="80492"/>
                      <a:pt x="95400" y="89869"/>
                      <a:pt x="83497" y="89869"/>
                    </a:cubicBezTo>
                    <a:lnTo>
                      <a:pt x="55966" y="89869"/>
                    </a:lnTo>
                    <a:lnTo>
                      <a:pt x="55966" y="47850"/>
                    </a:lnTo>
                    <a:close/>
                    <a:moveTo>
                      <a:pt x="90891" y="172044"/>
                    </a:moveTo>
                    <a:lnTo>
                      <a:pt x="55966" y="172044"/>
                    </a:lnTo>
                    <a:lnTo>
                      <a:pt x="55966" y="129905"/>
                    </a:lnTo>
                    <a:lnTo>
                      <a:pt x="90891" y="129905"/>
                    </a:lnTo>
                    <a:cubicBezTo>
                      <a:pt x="102794" y="129905"/>
                      <a:pt x="112412" y="139463"/>
                      <a:pt x="112412" y="151005"/>
                    </a:cubicBezTo>
                    <a:cubicBezTo>
                      <a:pt x="112412" y="162547"/>
                      <a:pt x="102734" y="172044"/>
                      <a:pt x="90891" y="172044"/>
                    </a:cubicBezTo>
                  </a:path>
                </a:pathLst>
              </a:custGeom>
              <a:grpFill/>
              <a:ln w="59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31" name="Forma libre: forma 30">
                <a:extLst>
                  <a:ext uri="{FF2B5EF4-FFF2-40B4-BE49-F238E27FC236}">
                    <a16:creationId xmlns:a16="http://schemas.microsoft.com/office/drawing/2014/main" id="{622A014F-481E-403E-83BA-D94FA760DADE}"/>
                  </a:ext>
                </a:extLst>
              </p:cNvPr>
              <p:cNvSpPr/>
              <p:nvPr/>
            </p:nvSpPr>
            <p:spPr>
              <a:xfrm>
                <a:off x="10660146" y="699317"/>
                <a:ext cx="222179" cy="230053"/>
              </a:xfrm>
              <a:custGeom>
                <a:avLst/>
                <a:gdLst>
                  <a:gd name="connsiteX0" fmla="*/ 111090 w 222179"/>
                  <a:gd name="connsiteY0" fmla="*/ 0 h 230053"/>
                  <a:gd name="connsiteX1" fmla="*/ 0 w 222179"/>
                  <a:gd name="connsiteY1" fmla="*/ 114997 h 230053"/>
                  <a:gd name="connsiteX2" fmla="*/ 111090 w 222179"/>
                  <a:gd name="connsiteY2" fmla="*/ 230054 h 230053"/>
                  <a:gd name="connsiteX3" fmla="*/ 222179 w 222179"/>
                  <a:gd name="connsiteY3" fmla="*/ 114997 h 230053"/>
                  <a:gd name="connsiteX4" fmla="*/ 111090 w 222179"/>
                  <a:gd name="connsiteY4" fmla="*/ 0 h 230053"/>
                  <a:gd name="connsiteX5" fmla="*/ 111090 w 222179"/>
                  <a:gd name="connsiteY5" fmla="*/ 170301 h 230053"/>
                  <a:gd name="connsiteX6" fmla="*/ 59753 w 222179"/>
                  <a:gd name="connsiteY6" fmla="*/ 114937 h 230053"/>
                  <a:gd name="connsiteX7" fmla="*/ 111090 w 222179"/>
                  <a:gd name="connsiteY7" fmla="*/ 59753 h 230053"/>
                  <a:gd name="connsiteX8" fmla="*/ 162426 w 222179"/>
                  <a:gd name="connsiteY8" fmla="*/ 114937 h 230053"/>
                  <a:gd name="connsiteX9" fmla="*/ 111090 w 222179"/>
                  <a:gd name="connsiteY9" fmla="*/ 170301 h 230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2179" h="230053">
                    <a:moveTo>
                      <a:pt x="111090" y="0"/>
                    </a:moveTo>
                    <a:cubicBezTo>
                      <a:pt x="49774" y="0"/>
                      <a:pt x="0" y="51637"/>
                      <a:pt x="0" y="114997"/>
                    </a:cubicBezTo>
                    <a:cubicBezTo>
                      <a:pt x="0" y="178356"/>
                      <a:pt x="49834" y="230054"/>
                      <a:pt x="111090" y="230054"/>
                    </a:cubicBezTo>
                    <a:cubicBezTo>
                      <a:pt x="172345" y="230054"/>
                      <a:pt x="222179" y="178537"/>
                      <a:pt x="222179" y="114997"/>
                    </a:cubicBezTo>
                    <a:cubicBezTo>
                      <a:pt x="222179" y="51457"/>
                      <a:pt x="172345" y="0"/>
                      <a:pt x="111090" y="0"/>
                    </a:cubicBezTo>
                    <a:moveTo>
                      <a:pt x="111090" y="170301"/>
                    </a:moveTo>
                    <a:cubicBezTo>
                      <a:pt x="82776" y="170301"/>
                      <a:pt x="59753" y="145534"/>
                      <a:pt x="59753" y="114937"/>
                    </a:cubicBezTo>
                    <a:cubicBezTo>
                      <a:pt x="59753" y="84339"/>
                      <a:pt x="82776" y="59753"/>
                      <a:pt x="111090" y="59753"/>
                    </a:cubicBezTo>
                    <a:cubicBezTo>
                      <a:pt x="139403" y="59753"/>
                      <a:pt x="162426" y="84519"/>
                      <a:pt x="162426" y="114937"/>
                    </a:cubicBezTo>
                    <a:cubicBezTo>
                      <a:pt x="162426" y="145354"/>
                      <a:pt x="139403" y="170301"/>
                      <a:pt x="111090" y="170301"/>
                    </a:cubicBezTo>
                  </a:path>
                </a:pathLst>
              </a:custGeom>
              <a:grpFill/>
              <a:ln w="59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32" name="Forma libre: forma 31">
                <a:extLst>
                  <a:ext uri="{FF2B5EF4-FFF2-40B4-BE49-F238E27FC236}">
                    <a16:creationId xmlns:a16="http://schemas.microsoft.com/office/drawing/2014/main" id="{0E01B368-870E-45E0-AFF2-1454F1FE9C26}"/>
                  </a:ext>
                </a:extLst>
              </p:cNvPr>
              <p:cNvSpPr/>
              <p:nvPr/>
            </p:nvSpPr>
            <p:spPr>
              <a:xfrm>
                <a:off x="10893807" y="699197"/>
                <a:ext cx="211178" cy="230053"/>
              </a:xfrm>
              <a:custGeom>
                <a:avLst/>
                <a:gdLst>
                  <a:gd name="connsiteX0" fmla="*/ 125216 w 211178"/>
                  <a:gd name="connsiteY0" fmla="*/ 148961 h 230053"/>
                  <a:gd name="connsiteX1" fmla="*/ 151305 w 211178"/>
                  <a:gd name="connsiteY1" fmla="*/ 148961 h 230053"/>
                  <a:gd name="connsiteX2" fmla="*/ 151305 w 211178"/>
                  <a:gd name="connsiteY2" fmla="*/ 160984 h 230053"/>
                  <a:gd name="connsiteX3" fmla="*/ 118544 w 211178"/>
                  <a:gd name="connsiteY3" fmla="*/ 170361 h 230053"/>
                  <a:gd name="connsiteX4" fmla="*/ 59693 w 211178"/>
                  <a:gd name="connsiteY4" fmla="*/ 115057 h 230053"/>
                  <a:gd name="connsiteX5" fmla="*/ 118544 w 211178"/>
                  <a:gd name="connsiteY5" fmla="*/ 59813 h 230053"/>
                  <a:gd name="connsiteX6" fmla="*/ 159541 w 211178"/>
                  <a:gd name="connsiteY6" fmla="*/ 75502 h 230053"/>
                  <a:gd name="connsiteX7" fmla="*/ 165372 w 211178"/>
                  <a:gd name="connsiteY7" fmla="*/ 80792 h 230053"/>
                  <a:gd name="connsiteX8" fmla="*/ 205768 w 211178"/>
                  <a:gd name="connsiteY8" fmla="*/ 36669 h 230053"/>
                  <a:gd name="connsiteX9" fmla="*/ 199997 w 211178"/>
                  <a:gd name="connsiteY9" fmla="*/ 31379 h 230053"/>
                  <a:gd name="connsiteX10" fmla="*/ 118604 w 211178"/>
                  <a:gd name="connsiteY10" fmla="*/ 0 h 230053"/>
                  <a:gd name="connsiteX11" fmla="*/ 0 w 211178"/>
                  <a:gd name="connsiteY11" fmla="*/ 114997 h 230053"/>
                  <a:gd name="connsiteX12" fmla="*/ 118604 w 211178"/>
                  <a:gd name="connsiteY12" fmla="*/ 230054 h 230053"/>
                  <a:gd name="connsiteX13" fmla="*/ 151365 w 211178"/>
                  <a:gd name="connsiteY13" fmla="*/ 225605 h 230053"/>
                  <a:gd name="connsiteX14" fmla="*/ 151365 w 211178"/>
                  <a:gd name="connsiteY14" fmla="*/ 226026 h 230053"/>
                  <a:gd name="connsiteX15" fmla="*/ 211178 w 211178"/>
                  <a:gd name="connsiteY15" fmla="*/ 226026 h 230053"/>
                  <a:gd name="connsiteX16" fmla="*/ 211178 w 211178"/>
                  <a:gd name="connsiteY16" fmla="*/ 89148 h 230053"/>
                  <a:gd name="connsiteX17" fmla="*/ 125276 w 211178"/>
                  <a:gd name="connsiteY17" fmla="*/ 89148 h 230053"/>
                  <a:gd name="connsiteX18" fmla="*/ 125276 w 211178"/>
                  <a:gd name="connsiteY18" fmla="*/ 148841 h 230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11178" h="230053">
                    <a:moveTo>
                      <a:pt x="125216" y="148961"/>
                    </a:moveTo>
                    <a:lnTo>
                      <a:pt x="151305" y="148961"/>
                    </a:lnTo>
                    <a:lnTo>
                      <a:pt x="151305" y="160984"/>
                    </a:lnTo>
                    <a:cubicBezTo>
                      <a:pt x="141627" y="167055"/>
                      <a:pt x="130145" y="170361"/>
                      <a:pt x="118544" y="170361"/>
                    </a:cubicBezTo>
                    <a:cubicBezTo>
                      <a:pt x="86082" y="170361"/>
                      <a:pt x="59693" y="145655"/>
                      <a:pt x="59693" y="115057"/>
                    </a:cubicBezTo>
                    <a:cubicBezTo>
                      <a:pt x="59693" y="84459"/>
                      <a:pt x="86082" y="59813"/>
                      <a:pt x="118544" y="59813"/>
                    </a:cubicBezTo>
                    <a:cubicBezTo>
                      <a:pt x="133933" y="59813"/>
                      <a:pt x="148480" y="65403"/>
                      <a:pt x="159541" y="75502"/>
                    </a:cubicBezTo>
                    <a:lnTo>
                      <a:pt x="165372" y="80792"/>
                    </a:lnTo>
                    <a:lnTo>
                      <a:pt x="205768" y="36669"/>
                    </a:lnTo>
                    <a:lnTo>
                      <a:pt x="199997" y="31379"/>
                    </a:lnTo>
                    <a:cubicBezTo>
                      <a:pt x="177875" y="11121"/>
                      <a:pt x="149021" y="0"/>
                      <a:pt x="118604" y="0"/>
                    </a:cubicBezTo>
                    <a:cubicBezTo>
                      <a:pt x="53200" y="0"/>
                      <a:pt x="0" y="51637"/>
                      <a:pt x="0" y="114997"/>
                    </a:cubicBezTo>
                    <a:cubicBezTo>
                      <a:pt x="0" y="178356"/>
                      <a:pt x="53260" y="230054"/>
                      <a:pt x="118604" y="230054"/>
                    </a:cubicBezTo>
                    <a:cubicBezTo>
                      <a:pt x="129725" y="230054"/>
                      <a:pt x="140725" y="228551"/>
                      <a:pt x="151365" y="225605"/>
                    </a:cubicBezTo>
                    <a:lnTo>
                      <a:pt x="151365" y="226026"/>
                    </a:lnTo>
                    <a:lnTo>
                      <a:pt x="211178" y="226026"/>
                    </a:lnTo>
                    <a:lnTo>
                      <a:pt x="211178" y="89148"/>
                    </a:lnTo>
                    <a:lnTo>
                      <a:pt x="125276" y="89148"/>
                    </a:lnTo>
                    <a:lnTo>
                      <a:pt x="125276" y="148841"/>
                    </a:lnTo>
                    <a:close/>
                  </a:path>
                </a:pathLst>
              </a:custGeom>
              <a:grpFill/>
              <a:ln w="59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33" name="Forma libre: forma 32">
                <a:extLst>
                  <a:ext uri="{FF2B5EF4-FFF2-40B4-BE49-F238E27FC236}">
                    <a16:creationId xmlns:a16="http://schemas.microsoft.com/office/drawing/2014/main" id="{75061F06-4E07-4CFA-B057-C5F69372D8F5}"/>
                  </a:ext>
                </a:extLst>
              </p:cNvPr>
              <p:cNvSpPr/>
              <p:nvPr/>
            </p:nvSpPr>
            <p:spPr>
              <a:xfrm>
                <a:off x="11344417" y="700339"/>
                <a:ext cx="204986" cy="225004"/>
              </a:xfrm>
              <a:custGeom>
                <a:avLst/>
                <a:gdLst>
                  <a:gd name="connsiteX0" fmla="*/ 67207 w 204986"/>
                  <a:gd name="connsiteY0" fmla="*/ 67688 h 225004"/>
                  <a:gd name="connsiteX1" fmla="*/ 67207 w 204986"/>
                  <a:gd name="connsiteY1" fmla="*/ 225004 h 225004"/>
                  <a:gd name="connsiteX2" fmla="*/ 138080 w 204986"/>
                  <a:gd name="connsiteY2" fmla="*/ 225004 h 225004"/>
                  <a:gd name="connsiteX3" fmla="*/ 138080 w 204986"/>
                  <a:gd name="connsiteY3" fmla="*/ 67688 h 225004"/>
                  <a:gd name="connsiteX4" fmla="*/ 204987 w 204986"/>
                  <a:gd name="connsiteY4" fmla="*/ 67688 h 225004"/>
                  <a:gd name="connsiteX5" fmla="*/ 204987 w 204986"/>
                  <a:gd name="connsiteY5" fmla="*/ 0 h 225004"/>
                  <a:gd name="connsiteX6" fmla="*/ 0 w 204986"/>
                  <a:gd name="connsiteY6" fmla="*/ 0 h 225004"/>
                  <a:gd name="connsiteX7" fmla="*/ 0 w 204986"/>
                  <a:gd name="connsiteY7" fmla="*/ 67688 h 225004"/>
                  <a:gd name="connsiteX8" fmla="*/ 67207 w 204986"/>
                  <a:gd name="connsiteY8" fmla="*/ 67688 h 225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986" h="225004">
                    <a:moveTo>
                      <a:pt x="67207" y="67688"/>
                    </a:moveTo>
                    <a:lnTo>
                      <a:pt x="67207" y="225004"/>
                    </a:lnTo>
                    <a:lnTo>
                      <a:pt x="138080" y="225004"/>
                    </a:lnTo>
                    <a:lnTo>
                      <a:pt x="138080" y="67688"/>
                    </a:lnTo>
                    <a:lnTo>
                      <a:pt x="204987" y="67688"/>
                    </a:lnTo>
                    <a:lnTo>
                      <a:pt x="204987" y="0"/>
                    </a:lnTo>
                    <a:lnTo>
                      <a:pt x="0" y="0"/>
                    </a:lnTo>
                    <a:lnTo>
                      <a:pt x="0" y="67688"/>
                    </a:lnTo>
                    <a:lnTo>
                      <a:pt x="67207" y="67688"/>
                    </a:lnTo>
                    <a:close/>
                  </a:path>
                </a:pathLst>
              </a:custGeom>
              <a:grpFill/>
              <a:ln w="59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34" name="Forma libre: forma 33">
                <a:extLst>
                  <a:ext uri="{FF2B5EF4-FFF2-40B4-BE49-F238E27FC236}">
                    <a16:creationId xmlns:a16="http://schemas.microsoft.com/office/drawing/2014/main" id="{9CDC47CA-7625-4365-AA7A-B40C63001EC5}"/>
                  </a:ext>
                </a:extLst>
              </p:cNvPr>
              <p:cNvSpPr/>
              <p:nvPr/>
            </p:nvSpPr>
            <p:spPr>
              <a:xfrm>
                <a:off x="11506242" y="658860"/>
                <a:ext cx="357133" cy="360800"/>
              </a:xfrm>
              <a:custGeom>
                <a:avLst/>
                <a:gdLst>
                  <a:gd name="connsiteX0" fmla="*/ 357134 w 357133"/>
                  <a:gd name="connsiteY0" fmla="*/ 360800 h 360800"/>
                  <a:gd name="connsiteX1" fmla="*/ 221458 w 357133"/>
                  <a:gd name="connsiteY1" fmla="*/ 0 h 360800"/>
                  <a:gd name="connsiteX2" fmla="*/ 99668 w 357133"/>
                  <a:gd name="connsiteY2" fmla="*/ 0 h 360800"/>
                  <a:gd name="connsiteX3" fmla="*/ 0 w 357133"/>
                  <a:gd name="connsiteY3" fmla="*/ 266062 h 360800"/>
                  <a:gd name="connsiteX4" fmla="*/ 73819 w 357133"/>
                  <a:gd name="connsiteY4" fmla="*/ 266062 h 360800"/>
                  <a:gd name="connsiteX5" fmla="*/ 160443 w 357133"/>
                  <a:gd name="connsiteY5" fmla="*/ 47189 h 360800"/>
                  <a:gd name="connsiteX6" fmla="*/ 283314 w 357133"/>
                  <a:gd name="connsiteY6" fmla="*/ 360800 h 360800"/>
                  <a:gd name="connsiteX7" fmla="*/ 357134 w 357133"/>
                  <a:gd name="connsiteY7" fmla="*/ 360800 h 360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7133" h="360800">
                    <a:moveTo>
                      <a:pt x="357134" y="360800"/>
                    </a:moveTo>
                    <a:lnTo>
                      <a:pt x="221458" y="0"/>
                    </a:lnTo>
                    <a:lnTo>
                      <a:pt x="99668" y="0"/>
                    </a:lnTo>
                    <a:lnTo>
                      <a:pt x="0" y="266062"/>
                    </a:lnTo>
                    <a:lnTo>
                      <a:pt x="73819" y="266062"/>
                    </a:lnTo>
                    <a:lnTo>
                      <a:pt x="160443" y="47189"/>
                    </a:lnTo>
                    <a:lnTo>
                      <a:pt x="283314" y="360800"/>
                    </a:lnTo>
                    <a:lnTo>
                      <a:pt x="357134" y="360800"/>
                    </a:lnTo>
                    <a:close/>
                  </a:path>
                </a:pathLst>
              </a:custGeom>
              <a:grpFill/>
              <a:ln w="59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35" name="Forma libre: forma 34">
                <a:extLst>
                  <a:ext uri="{FF2B5EF4-FFF2-40B4-BE49-F238E27FC236}">
                    <a16:creationId xmlns:a16="http://schemas.microsoft.com/office/drawing/2014/main" id="{5F6B6050-ABF2-4103-963C-2EBB23A0E29A}"/>
                  </a:ext>
                </a:extLst>
              </p:cNvPr>
              <p:cNvSpPr/>
              <p:nvPr/>
            </p:nvSpPr>
            <p:spPr>
              <a:xfrm>
                <a:off x="11118210" y="699317"/>
                <a:ext cx="222178" cy="230053"/>
              </a:xfrm>
              <a:custGeom>
                <a:avLst/>
                <a:gdLst>
                  <a:gd name="connsiteX0" fmla="*/ 209014 w 222178"/>
                  <a:gd name="connsiteY0" fmla="*/ 60775 h 230053"/>
                  <a:gd name="connsiteX1" fmla="*/ 208894 w 222178"/>
                  <a:gd name="connsiteY1" fmla="*/ 60534 h 230053"/>
                  <a:gd name="connsiteX2" fmla="*/ 111089 w 222178"/>
                  <a:gd name="connsiteY2" fmla="*/ 0 h 230053"/>
                  <a:gd name="connsiteX3" fmla="*/ 0 w 222178"/>
                  <a:gd name="connsiteY3" fmla="*/ 114997 h 230053"/>
                  <a:gd name="connsiteX4" fmla="*/ 111089 w 222178"/>
                  <a:gd name="connsiteY4" fmla="*/ 230054 h 230053"/>
                  <a:gd name="connsiteX5" fmla="*/ 222179 w 222178"/>
                  <a:gd name="connsiteY5" fmla="*/ 114997 h 230053"/>
                  <a:gd name="connsiteX6" fmla="*/ 209014 w 222178"/>
                  <a:gd name="connsiteY6" fmla="*/ 60775 h 230053"/>
                  <a:gd name="connsiteX7" fmla="*/ 111089 w 222178"/>
                  <a:gd name="connsiteY7" fmla="*/ 170301 h 230053"/>
                  <a:gd name="connsiteX8" fmla="*/ 59813 w 222178"/>
                  <a:gd name="connsiteY8" fmla="*/ 114937 h 230053"/>
                  <a:gd name="connsiteX9" fmla="*/ 111089 w 222178"/>
                  <a:gd name="connsiteY9" fmla="*/ 59753 h 230053"/>
                  <a:gd name="connsiteX10" fmla="*/ 162426 w 222178"/>
                  <a:gd name="connsiteY10" fmla="*/ 114937 h 230053"/>
                  <a:gd name="connsiteX11" fmla="*/ 111089 w 222178"/>
                  <a:gd name="connsiteY11" fmla="*/ 170301 h 230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2178" h="230053">
                    <a:moveTo>
                      <a:pt x="209014" y="60775"/>
                    </a:moveTo>
                    <a:lnTo>
                      <a:pt x="208894" y="60534"/>
                    </a:lnTo>
                    <a:cubicBezTo>
                      <a:pt x="190139" y="24586"/>
                      <a:pt x="153349" y="0"/>
                      <a:pt x="111089" y="0"/>
                    </a:cubicBezTo>
                    <a:cubicBezTo>
                      <a:pt x="49834" y="0"/>
                      <a:pt x="0" y="51637"/>
                      <a:pt x="0" y="114997"/>
                    </a:cubicBezTo>
                    <a:cubicBezTo>
                      <a:pt x="0" y="178356"/>
                      <a:pt x="49774" y="230054"/>
                      <a:pt x="111089" y="230054"/>
                    </a:cubicBezTo>
                    <a:cubicBezTo>
                      <a:pt x="172405" y="230054"/>
                      <a:pt x="222179" y="178537"/>
                      <a:pt x="222179" y="114997"/>
                    </a:cubicBezTo>
                    <a:cubicBezTo>
                      <a:pt x="222179" y="95460"/>
                      <a:pt x="217430" y="77005"/>
                      <a:pt x="209014" y="60775"/>
                    </a:cubicBezTo>
                    <a:moveTo>
                      <a:pt x="111089" y="170301"/>
                    </a:moveTo>
                    <a:cubicBezTo>
                      <a:pt x="82836" y="170301"/>
                      <a:pt x="59813" y="145534"/>
                      <a:pt x="59813" y="114937"/>
                    </a:cubicBezTo>
                    <a:cubicBezTo>
                      <a:pt x="59813" y="84339"/>
                      <a:pt x="82836" y="59753"/>
                      <a:pt x="111089" y="59753"/>
                    </a:cubicBezTo>
                    <a:cubicBezTo>
                      <a:pt x="139343" y="59753"/>
                      <a:pt x="162426" y="84519"/>
                      <a:pt x="162426" y="114937"/>
                    </a:cubicBezTo>
                    <a:cubicBezTo>
                      <a:pt x="162426" y="145354"/>
                      <a:pt x="139343" y="170301"/>
                      <a:pt x="111089" y="170301"/>
                    </a:cubicBezTo>
                  </a:path>
                </a:pathLst>
              </a:custGeom>
              <a:grpFill/>
              <a:ln w="59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</p:grpSp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9CCE7D06-9B31-4ADC-8EA3-FDDBC581B8EC}"/>
                </a:ext>
              </a:extLst>
            </p:cNvPr>
            <p:cNvSpPr/>
            <p:nvPr/>
          </p:nvSpPr>
          <p:spPr>
            <a:xfrm>
              <a:off x="11501253" y="331363"/>
              <a:ext cx="324011" cy="327497"/>
            </a:xfrm>
            <a:custGeom>
              <a:avLst/>
              <a:gdLst>
                <a:gd name="connsiteX0" fmla="*/ 257466 w 324011"/>
                <a:gd name="connsiteY0" fmla="*/ 210637 h 327497"/>
                <a:gd name="connsiteX1" fmla="*/ 324011 w 324011"/>
                <a:gd name="connsiteY1" fmla="*/ 183406 h 327497"/>
                <a:gd name="connsiteX2" fmla="*/ 235464 w 324011"/>
                <a:gd name="connsiteY2" fmla="*/ 151726 h 327497"/>
                <a:gd name="connsiteX3" fmla="*/ 178837 w 324011"/>
                <a:gd name="connsiteY3" fmla="*/ 0 h 327497"/>
                <a:gd name="connsiteX4" fmla="*/ 119986 w 324011"/>
                <a:gd name="connsiteY4" fmla="*/ 111751 h 327497"/>
                <a:gd name="connsiteX5" fmla="*/ 0 w 324011"/>
                <a:gd name="connsiteY5" fmla="*/ 87104 h 327497"/>
                <a:gd name="connsiteX6" fmla="*/ 84700 w 324011"/>
                <a:gd name="connsiteY6" fmla="*/ 178777 h 327497"/>
                <a:gd name="connsiteX7" fmla="*/ 43402 w 324011"/>
                <a:gd name="connsiteY7" fmla="*/ 289746 h 327497"/>
                <a:gd name="connsiteX8" fmla="*/ 192423 w 324011"/>
                <a:gd name="connsiteY8" fmla="*/ 236246 h 327497"/>
                <a:gd name="connsiteX9" fmla="*/ 301168 w 324011"/>
                <a:gd name="connsiteY9" fmla="*/ 327498 h 327497"/>
                <a:gd name="connsiteX10" fmla="*/ 257466 w 324011"/>
                <a:gd name="connsiteY10" fmla="*/ 210637 h 32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4011" h="327497">
                  <a:moveTo>
                    <a:pt x="257466" y="210637"/>
                  </a:moveTo>
                  <a:lnTo>
                    <a:pt x="324011" y="183406"/>
                  </a:lnTo>
                  <a:lnTo>
                    <a:pt x="235464" y="151726"/>
                  </a:lnTo>
                  <a:lnTo>
                    <a:pt x="178837" y="0"/>
                  </a:lnTo>
                  <a:lnTo>
                    <a:pt x="119986" y="111751"/>
                  </a:lnTo>
                  <a:lnTo>
                    <a:pt x="0" y="87104"/>
                  </a:lnTo>
                  <a:lnTo>
                    <a:pt x="84700" y="178777"/>
                  </a:lnTo>
                  <a:lnTo>
                    <a:pt x="43402" y="289746"/>
                  </a:lnTo>
                  <a:lnTo>
                    <a:pt x="192423" y="236246"/>
                  </a:lnTo>
                  <a:lnTo>
                    <a:pt x="301168" y="327498"/>
                  </a:lnTo>
                  <a:lnTo>
                    <a:pt x="257466" y="210637"/>
                  </a:lnTo>
                  <a:close/>
                </a:path>
              </a:pathLst>
            </a:custGeom>
            <a:solidFill>
              <a:srgbClr val="F5A61F"/>
            </a:solidFill>
            <a:ln w="59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D98B6699-86DC-4CE2-B334-5EE95B0370A2}"/>
                </a:ext>
              </a:extLst>
            </p:cNvPr>
            <p:cNvSpPr/>
            <p:nvPr/>
          </p:nvSpPr>
          <p:spPr>
            <a:xfrm>
              <a:off x="11433685" y="491024"/>
              <a:ext cx="104356" cy="89268"/>
            </a:xfrm>
            <a:custGeom>
              <a:avLst/>
              <a:gdLst>
                <a:gd name="connsiteX0" fmla="*/ 77065 w 104356"/>
                <a:gd name="connsiteY0" fmla="*/ 56927 h 89268"/>
                <a:gd name="connsiteX1" fmla="*/ 104357 w 104356"/>
                <a:gd name="connsiteY1" fmla="*/ 39434 h 89268"/>
                <a:gd name="connsiteX2" fmla="*/ 71715 w 104356"/>
                <a:gd name="connsiteY2" fmla="*/ 32461 h 89268"/>
                <a:gd name="connsiteX3" fmla="*/ 62338 w 104356"/>
                <a:gd name="connsiteY3" fmla="*/ 0 h 89268"/>
                <a:gd name="connsiteX4" fmla="*/ 49353 w 104356"/>
                <a:gd name="connsiteY4" fmla="*/ 27712 h 89268"/>
                <a:gd name="connsiteX5" fmla="*/ 0 w 104356"/>
                <a:gd name="connsiteY5" fmla="*/ 17253 h 89268"/>
                <a:gd name="connsiteX6" fmla="*/ 38593 w 104356"/>
                <a:gd name="connsiteY6" fmla="*/ 57048 h 89268"/>
                <a:gd name="connsiteX7" fmla="*/ 26750 w 104356"/>
                <a:gd name="connsiteY7" fmla="*/ 89268 h 89268"/>
                <a:gd name="connsiteX8" fmla="*/ 61496 w 104356"/>
                <a:gd name="connsiteY8" fmla="*/ 66966 h 89268"/>
                <a:gd name="connsiteX9" fmla="*/ 88307 w 104356"/>
                <a:gd name="connsiteY9" fmla="*/ 88667 h 89268"/>
                <a:gd name="connsiteX10" fmla="*/ 77065 w 104356"/>
                <a:gd name="connsiteY10" fmla="*/ 56927 h 8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4356" h="89268">
                  <a:moveTo>
                    <a:pt x="77065" y="56927"/>
                  </a:moveTo>
                  <a:lnTo>
                    <a:pt x="104357" y="39434"/>
                  </a:lnTo>
                  <a:lnTo>
                    <a:pt x="71715" y="32461"/>
                  </a:lnTo>
                  <a:lnTo>
                    <a:pt x="62338" y="0"/>
                  </a:lnTo>
                  <a:lnTo>
                    <a:pt x="49353" y="27712"/>
                  </a:lnTo>
                  <a:lnTo>
                    <a:pt x="0" y="17253"/>
                  </a:lnTo>
                  <a:lnTo>
                    <a:pt x="38593" y="57048"/>
                  </a:lnTo>
                  <a:lnTo>
                    <a:pt x="26750" y="89268"/>
                  </a:lnTo>
                  <a:lnTo>
                    <a:pt x="61496" y="66966"/>
                  </a:lnTo>
                  <a:lnTo>
                    <a:pt x="88307" y="88667"/>
                  </a:lnTo>
                  <a:lnTo>
                    <a:pt x="77065" y="56927"/>
                  </a:lnTo>
                  <a:close/>
                </a:path>
              </a:pathLst>
            </a:custGeom>
            <a:solidFill>
              <a:srgbClr val="F5A61F"/>
            </a:solidFill>
            <a:ln w="59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01514CEE-BDDD-4495-BE47-7C4869183CCE}"/>
                </a:ext>
              </a:extLst>
            </p:cNvPr>
            <p:cNvSpPr/>
            <p:nvPr/>
          </p:nvSpPr>
          <p:spPr>
            <a:xfrm>
              <a:off x="11724634" y="323729"/>
              <a:ext cx="108985" cy="93175"/>
            </a:xfrm>
            <a:custGeom>
              <a:avLst/>
              <a:gdLst>
                <a:gd name="connsiteX0" fmla="*/ 80492 w 108985"/>
                <a:gd name="connsiteY0" fmla="*/ 59452 h 93175"/>
                <a:gd name="connsiteX1" fmla="*/ 108985 w 108985"/>
                <a:gd name="connsiteY1" fmla="*/ 41178 h 93175"/>
                <a:gd name="connsiteX2" fmla="*/ 74901 w 108985"/>
                <a:gd name="connsiteY2" fmla="*/ 33964 h 93175"/>
                <a:gd name="connsiteX3" fmla="*/ 65103 w 108985"/>
                <a:gd name="connsiteY3" fmla="*/ 0 h 93175"/>
                <a:gd name="connsiteX4" fmla="*/ 48632 w 108985"/>
                <a:gd name="connsiteY4" fmla="*/ 28313 h 93175"/>
                <a:gd name="connsiteX5" fmla="*/ 0 w 108985"/>
                <a:gd name="connsiteY5" fmla="*/ 17974 h 93175"/>
                <a:gd name="connsiteX6" fmla="*/ 40276 w 108985"/>
                <a:gd name="connsiteY6" fmla="*/ 59572 h 93175"/>
                <a:gd name="connsiteX7" fmla="*/ 27953 w 108985"/>
                <a:gd name="connsiteY7" fmla="*/ 93176 h 93175"/>
                <a:gd name="connsiteX8" fmla="*/ 64201 w 108985"/>
                <a:gd name="connsiteY8" fmla="*/ 69912 h 93175"/>
                <a:gd name="connsiteX9" fmla="*/ 92214 w 108985"/>
                <a:gd name="connsiteY9" fmla="*/ 92575 h 93175"/>
                <a:gd name="connsiteX10" fmla="*/ 80492 w 108985"/>
                <a:gd name="connsiteY10" fmla="*/ 59452 h 9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8985" h="93175">
                  <a:moveTo>
                    <a:pt x="80492" y="59452"/>
                  </a:moveTo>
                  <a:lnTo>
                    <a:pt x="108985" y="41178"/>
                  </a:lnTo>
                  <a:lnTo>
                    <a:pt x="74901" y="33964"/>
                  </a:lnTo>
                  <a:lnTo>
                    <a:pt x="65103" y="0"/>
                  </a:lnTo>
                  <a:lnTo>
                    <a:pt x="48632" y="28313"/>
                  </a:lnTo>
                  <a:lnTo>
                    <a:pt x="0" y="17974"/>
                  </a:lnTo>
                  <a:lnTo>
                    <a:pt x="40276" y="59572"/>
                  </a:lnTo>
                  <a:lnTo>
                    <a:pt x="27953" y="93176"/>
                  </a:lnTo>
                  <a:lnTo>
                    <a:pt x="64201" y="69912"/>
                  </a:lnTo>
                  <a:lnTo>
                    <a:pt x="92214" y="92575"/>
                  </a:lnTo>
                  <a:lnTo>
                    <a:pt x="80492" y="59452"/>
                  </a:lnTo>
                  <a:close/>
                </a:path>
              </a:pathLst>
            </a:custGeom>
            <a:solidFill>
              <a:srgbClr val="F5A61F"/>
            </a:solidFill>
            <a:ln w="59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</p:grpSp>
      <p:sp>
        <p:nvSpPr>
          <p:cNvPr id="38" name="CuadroTexto 37">
            <a:extLst>
              <a:ext uri="{FF2B5EF4-FFF2-40B4-BE49-F238E27FC236}">
                <a16:creationId xmlns:a16="http://schemas.microsoft.com/office/drawing/2014/main" id="{3712DC42-128E-4B7A-9CD5-80161BBE4271}"/>
              </a:ext>
            </a:extLst>
          </p:cNvPr>
          <p:cNvSpPr txBox="1"/>
          <p:nvPr/>
        </p:nvSpPr>
        <p:spPr>
          <a:xfrm>
            <a:off x="2178355" y="719409"/>
            <a:ext cx="78352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rgbClr val="FF032B"/>
                </a:solidFill>
                <a:effectLst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Gestión</a:t>
            </a:r>
            <a:r>
              <a:rPr lang="en-US" sz="4800" b="1" dirty="0">
                <a:solidFill>
                  <a:srgbClr val="FF032B"/>
                </a:solidFill>
                <a:effectLst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32B"/>
                </a:solidFill>
                <a:effectLst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presupuestal</a:t>
            </a:r>
            <a:endParaRPr lang="es-CO" sz="4800" dirty="0">
              <a:latin typeface="Arial Black" panose="020B0A04020102020204" pitchFamily="34" charset="0"/>
            </a:endParaRPr>
          </a:p>
        </p:txBody>
      </p:sp>
      <p:sp>
        <p:nvSpPr>
          <p:cNvPr id="51" name="Rectángulo: esquinas redondeadas 50">
            <a:extLst>
              <a:ext uri="{FF2B5EF4-FFF2-40B4-BE49-F238E27FC236}">
                <a16:creationId xmlns:a16="http://schemas.microsoft.com/office/drawing/2014/main" id="{B4C1D4BE-3888-4421-8D38-91D8776D397F}"/>
              </a:ext>
            </a:extLst>
          </p:cNvPr>
          <p:cNvSpPr/>
          <p:nvPr/>
        </p:nvSpPr>
        <p:spPr>
          <a:xfrm>
            <a:off x="2492617" y="1602025"/>
            <a:ext cx="7308000" cy="45719"/>
          </a:xfrm>
          <a:prstGeom prst="roundRect">
            <a:avLst/>
          </a:prstGeom>
          <a:solidFill>
            <a:srgbClr val="FF03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DC9BE3B4-8A42-4194-9B8B-72930071A89A}"/>
              </a:ext>
            </a:extLst>
          </p:cNvPr>
          <p:cNvSpPr txBox="1"/>
          <p:nvPr/>
        </p:nvSpPr>
        <p:spPr>
          <a:xfrm>
            <a:off x="2446317" y="1715064"/>
            <a:ext cx="60940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MX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Inversión en proyectos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Entrada de lápiz 3">
                <a:extLst>
                  <a:ext uri="{FF2B5EF4-FFF2-40B4-BE49-F238E27FC236}">
                    <a16:creationId xmlns:a16="http://schemas.microsoft.com/office/drawing/2014/main" id="{00659619-2489-401B-9D86-6D41ADB4D9A7}"/>
                  </a:ext>
                </a:extLst>
              </p14:cNvPr>
              <p14:cNvContentPartPr/>
              <p14:nvPr/>
            </p14:nvContentPartPr>
            <p14:xfrm>
              <a:off x="13763340" y="2388220"/>
              <a:ext cx="360" cy="360"/>
            </p14:xfrm>
          </p:contentPart>
        </mc:Choice>
        <mc:Fallback xmlns=""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id="{00659619-2489-401B-9D86-6D41ADB4D9A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754700" y="2379220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CuadroTexto 1">
            <a:extLst>
              <a:ext uri="{FF2B5EF4-FFF2-40B4-BE49-F238E27FC236}">
                <a16:creationId xmlns:a16="http://schemas.microsoft.com/office/drawing/2014/main" id="{E65C8D61-6926-4E2E-9067-A1F5D641DDCA}"/>
              </a:ext>
            </a:extLst>
          </p:cNvPr>
          <p:cNvSpPr txBox="1"/>
          <p:nvPr/>
        </p:nvSpPr>
        <p:spPr>
          <a:xfrm>
            <a:off x="837021" y="2999886"/>
            <a:ext cx="4423410" cy="2410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22.599 millones de pesos 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correspondieron a funcionamiento.</a:t>
            </a:r>
            <a:br>
              <a:rPr kumimoji="0" lang="es-MX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endParaRPr kumimoji="0" lang="es-MX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MX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 comprometieron </a:t>
            </a: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20.783 millones</a:t>
            </a:r>
            <a:r>
              <a:rPr lang="es-MX" sz="2000" b="1" noProof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de pesos.</a:t>
            </a:r>
            <a:br>
              <a:rPr kumimoji="0" lang="es-MX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endParaRPr kumimoji="0" lang="es-MX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endParaRPr lang="es-CO" dirty="0"/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DB011CB2-47CF-4997-A1D6-DF68E40C1890}"/>
              </a:ext>
            </a:extLst>
          </p:cNvPr>
          <p:cNvSpPr txBox="1"/>
          <p:nvPr/>
        </p:nvSpPr>
        <p:spPr>
          <a:xfrm>
            <a:off x="6624424" y="2999886"/>
            <a:ext cx="4616247" cy="2410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El componente de inversión contó con </a:t>
            </a: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27.600 millones de pesos.</a:t>
            </a:r>
            <a:br>
              <a:rPr kumimoji="0" lang="es-MX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endParaRPr kumimoji="0" lang="es-MX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MX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 comprometieron </a:t>
            </a: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26.168 millones</a:t>
            </a:r>
            <a:r>
              <a:rPr kumimoji="0" lang="es-MX" sz="2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de pesos.</a:t>
            </a:r>
            <a:br>
              <a:rPr kumimoji="0" lang="es-MX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endParaRPr kumimoji="0" lang="es-MX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endParaRPr lang="es-CO" dirty="0"/>
          </a:p>
        </p:txBody>
      </p:sp>
      <p:cxnSp>
        <p:nvCxnSpPr>
          <p:cNvPr id="49" name="Conector recto 48">
            <a:extLst>
              <a:ext uri="{FF2B5EF4-FFF2-40B4-BE49-F238E27FC236}">
                <a16:creationId xmlns:a16="http://schemas.microsoft.com/office/drawing/2014/main" id="{31BEB9D7-0471-47D5-AC0C-B57B84B2ECFB}"/>
              </a:ext>
            </a:extLst>
          </p:cNvPr>
          <p:cNvCxnSpPr/>
          <p:nvPr/>
        </p:nvCxnSpPr>
        <p:spPr>
          <a:xfrm>
            <a:off x="5811419" y="2795129"/>
            <a:ext cx="0" cy="367724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5872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uadroTexto 37">
            <a:extLst>
              <a:ext uri="{FF2B5EF4-FFF2-40B4-BE49-F238E27FC236}">
                <a16:creationId xmlns:a16="http://schemas.microsoft.com/office/drawing/2014/main" id="{3712DC42-128E-4B7A-9CD5-80161BBE4271}"/>
              </a:ext>
            </a:extLst>
          </p:cNvPr>
          <p:cNvSpPr txBox="1"/>
          <p:nvPr/>
        </p:nvSpPr>
        <p:spPr>
          <a:xfrm>
            <a:off x="2178355" y="719409"/>
            <a:ext cx="783528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>
                <a:solidFill>
                  <a:schemeClr val="bg1"/>
                </a:solidFill>
                <a:effectLst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Reto</a:t>
            </a:r>
            <a:r>
              <a:rPr lang="en-US" sz="6000" b="1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>
                <a:solidFill>
                  <a:srgbClr val="F5A61F"/>
                </a:solidFill>
                <a:effectLst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2026</a:t>
            </a:r>
            <a:endParaRPr lang="es-CO" sz="6000" dirty="0">
              <a:solidFill>
                <a:srgbClr val="F5A61F"/>
              </a:solidFill>
              <a:latin typeface="Arial Black" panose="020B0A04020102020204" pitchFamily="34" charset="0"/>
            </a:endParaRP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332C33C0-3FE2-4BBD-A952-285B5748EF13}"/>
              </a:ext>
            </a:extLst>
          </p:cNvPr>
          <p:cNvSpPr txBox="1"/>
          <p:nvPr/>
        </p:nvSpPr>
        <p:spPr>
          <a:xfrm>
            <a:off x="3366039" y="2045724"/>
            <a:ext cx="775217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MX" sz="20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Ampliar</a:t>
            </a:r>
            <a:r>
              <a:rPr lang="es-MX" sz="2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la participación ciudadana en los territorios.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s-MX" sz="20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MX" sz="20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Fortalecer</a:t>
            </a:r>
            <a:r>
              <a:rPr lang="es-MX" sz="2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organizaciones sociales y procesos comunitarios.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s-MX" sz="20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MX" sz="20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Diseño e implementación </a:t>
            </a:r>
            <a:r>
              <a:rPr lang="es-MX" sz="2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de rutas diferenciales de participación, con enfoques de género, étnico y de discapacidad.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s-MX" sz="20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MX" sz="20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Formación</a:t>
            </a:r>
            <a:r>
              <a:rPr lang="es-MX" sz="2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en capacidades democráticas y liderazgo comunitario.</a:t>
            </a:r>
          </a:p>
        </p:txBody>
      </p:sp>
      <p:sp>
        <p:nvSpPr>
          <p:cNvPr id="51" name="Rectángulo: esquinas redondeadas 50">
            <a:extLst>
              <a:ext uri="{FF2B5EF4-FFF2-40B4-BE49-F238E27FC236}">
                <a16:creationId xmlns:a16="http://schemas.microsoft.com/office/drawing/2014/main" id="{B4C1D4BE-3888-4421-8D38-91D8776D397F}"/>
              </a:ext>
            </a:extLst>
          </p:cNvPr>
          <p:cNvSpPr/>
          <p:nvPr/>
        </p:nvSpPr>
        <p:spPr>
          <a:xfrm>
            <a:off x="2993409" y="1602025"/>
            <a:ext cx="6187533" cy="45719"/>
          </a:xfrm>
          <a:prstGeom prst="roundRect">
            <a:avLst/>
          </a:prstGeom>
          <a:solidFill>
            <a:srgbClr val="FF03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7" name="Gráfico 36">
            <a:extLst>
              <a:ext uri="{FF2B5EF4-FFF2-40B4-BE49-F238E27FC236}">
                <a16:creationId xmlns:a16="http://schemas.microsoft.com/office/drawing/2014/main" id="{484F110E-4D48-44D8-B2C7-1AEDA5D2CA5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36751" y="323729"/>
            <a:ext cx="1376970" cy="1331450"/>
          </a:xfrm>
          <a:prstGeom prst="rect">
            <a:avLst/>
          </a:prstGeom>
        </p:spPr>
      </p:pic>
      <p:grpSp>
        <p:nvGrpSpPr>
          <p:cNvPr id="41" name="Grupo 40">
            <a:extLst>
              <a:ext uri="{FF2B5EF4-FFF2-40B4-BE49-F238E27FC236}">
                <a16:creationId xmlns:a16="http://schemas.microsoft.com/office/drawing/2014/main" id="{E7A19011-7D7B-4694-836A-686AE067BB25}"/>
              </a:ext>
            </a:extLst>
          </p:cNvPr>
          <p:cNvGrpSpPr/>
          <p:nvPr/>
        </p:nvGrpSpPr>
        <p:grpSpPr>
          <a:xfrm>
            <a:off x="10491048" y="323729"/>
            <a:ext cx="1372327" cy="695931"/>
            <a:chOff x="10491048" y="323729"/>
            <a:chExt cx="1372327" cy="695931"/>
          </a:xfrm>
        </p:grpSpPr>
        <p:grpSp>
          <p:nvGrpSpPr>
            <p:cNvPr id="45" name="Grupo 44">
              <a:extLst>
                <a:ext uri="{FF2B5EF4-FFF2-40B4-BE49-F238E27FC236}">
                  <a16:creationId xmlns:a16="http://schemas.microsoft.com/office/drawing/2014/main" id="{8AA9016F-A0F7-4F1F-B6E5-4042C9D0C343}"/>
                </a:ext>
              </a:extLst>
            </p:cNvPr>
            <p:cNvGrpSpPr/>
            <p:nvPr/>
          </p:nvGrpSpPr>
          <p:grpSpPr>
            <a:xfrm>
              <a:off x="10491048" y="658860"/>
              <a:ext cx="1372327" cy="360800"/>
              <a:chOff x="10491048" y="658860"/>
              <a:chExt cx="1372327" cy="360800"/>
            </a:xfrm>
            <a:solidFill>
              <a:schemeClr val="bg1"/>
            </a:solidFill>
          </p:grpSpPr>
          <p:sp>
            <p:nvSpPr>
              <p:cNvPr id="59" name="Forma libre: forma 58">
                <a:extLst>
                  <a:ext uri="{FF2B5EF4-FFF2-40B4-BE49-F238E27FC236}">
                    <a16:creationId xmlns:a16="http://schemas.microsoft.com/office/drawing/2014/main" id="{FD0F47FD-4543-44A6-AA61-2B265A6D3183}"/>
                  </a:ext>
                </a:extLst>
              </p:cNvPr>
              <p:cNvSpPr/>
              <p:nvPr/>
            </p:nvSpPr>
            <p:spPr>
              <a:xfrm>
                <a:off x="10491048" y="703404"/>
                <a:ext cx="160382" cy="220014"/>
              </a:xfrm>
              <a:custGeom>
                <a:avLst/>
                <a:gdLst>
                  <a:gd name="connsiteX0" fmla="*/ 153049 w 160382"/>
                  <a:gd name="connsiteY0" fmla="*/ 68890 h 220014"/>
                  <a:gd name="connsiteX1" fmla="*/ 83558 w 160382"/>
                  <a:gd name="connsiteY1" fmla="*/ 0 h 220014"/>
                  <a:gd name="connsiteX2" fmla="*/ 0 w 160382"/>
                  <a:gd name="connsiteY2" fmla="*/ 0 h 220014"/>
                  <a:gd name="connsiteX3" fmla="*/ 0 w 160382"/>
                  <a:gd name="connsiteY3" fmla="*/ 220015 h 220014"/>
                  <a:gd name="connsiteX4" fmla="*/ 90891 w 160382"/>
                  <a:gd name="connsiteY4" fmla="*/ 220015 h 220014"/>
                  <a:gd name="connsiteX5" fmla="*/ 160382 w 160382"/>
                  <a:gd name="connsiteY5" fmla="*/ 151065 h 220014"/>
                  <a:gd name="connsiteX6" fmla="*/ 142589 w 160382"/>
                  <a:gd name="connsiteY6" fmla="*/ 105078 h 220014"/>
                  <a:gd name="connsiteX7" fmla="*/ 153049 w 160382"/>
                  <a:gd name="connsiteY7" fmla="*/ 68890 h 220014"/>
                  <a:gd name="connsiteX8" fmla="*/ 55966 w 160382"/>
                  <a:gd name="connsiteY8" fmla="*/ 47850 h 220014"/>
                  <a:gd name="connsiteX9" fmla="*/ 83497 w 160382"/>
                  <a:gd name="connsiteY9" fmla="*/ 47850 h 220014"/>
                  <a:gd name="connsiteX10" fmla="*/ 105078 w 160382"/>
                  <a:gd name="connsiteY10" fmla="*/ 68890 h 220014"/>
                  <a:gd name="connsiteX11" fmla="*/ 83497 w 160382"/>
                  <a:gd name="connsiteY11" fmla="*/ 89869 h 220014"/>
                  <a:gd name="connsiteX12" fmla="*/ 55966 w 160382"/>
                  <a:gd name="connsiteY12" fmla="*/ 89869 h 220014"/>
                  <a:gd name="connsiteX13" fmla="*/ 55966 w 160382"/>
                  <a:gd name="connsiteY13" fmla="*/ 47850 h 220014"/>
                  <a:gd name="connsiteX14" fmla="*/ 90891 w 160382"/>
                  <a:gd name="connsiteY14" fmla="*/ 172044 h 220014"/>
                  <a:gd name="connsiteX15" fmla="*/ 55966 w 160382"/>
                  <a:gd name="connsiteY15" fmla="*/ 172044 h 220014"/>
                  <a:gd name="connsiteX16" fmla="*/ 55966 w 160382"/>
                  <a:gd name="connsiteY16" fmla="*/ 129905 h 220014"/>
                  <a:gd name="connsiteX17" fmla="*/ 90891 w 160382"/>
                  <a:gd name="connsiteY17" fmla="*/ 129905 h 220014"/>
                  <a:gd name="connsiteX18" fmla="*/ 112412 w 160382"/>
                  <a:gd name="connsiteY18" fmla="*/ 151005 h 220014"/>
                  <a:gd name="connsiteX19" fmla="*/ 90891 w 160382"/>
                  <a:gd name="connsiteY19" fmla="*/ 172044 h 220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60382" h="220014">
                    <a:moveTo>
                      <a:pt x="153049" y="68890"/>
                    </a:moveTo>
                    <a:cubicBezTo>
                      <a:pt x="153049" y="30958"/>
                      <a:pt x="121850" y="0"/>
                      <a:pt x="83558" y="0"/>
                    </a:cubicBezTo>
                    <a:lnTo>
                      <a:pt x="0" y="0"/>
                    </a:lnTo>
                    <a:lnTo>
                      <a:pt x="0" y="220015"/>
                    </a:lnTo>
                    <a:lnTo>
                      <a:pt x="90891" y="220015"/>
                    </a:lnTo>
                    <a:cubicBezTo>
                      <a:pt x="129244" y="220015"/>
                      <a:pt x="160382" y="189057"/>
                      <a:pt x="160382" y="151065"/>
                    </a:cubicBezTo>
                    <a:cubicBezTo>
                      <a:pt x="160382" y="134173"/>
                      <a:pt x="153950" y="117762"/>
                      <a:pt x="142589" y="105078"/>
                    </a:cubicBezTo>
                    <a:cubicBezTo>
                      <a:pt x="149442" y="94258"/>
                      <a:pt x="153049" y="81814"/>
                      <a:pt x="153049" y="68890"/>
                    </a:cubicBezTo>
                    <a:moveTo>
                      <a:pt x="55966" y="47850"/>
                    </a:moveTo>
                    <a:lnTo>
                      <a:pt x="83497" y="47850"/>
                    </a:lnTo>
                    <a:cubicBezTo>
                      <a:pt x="95400" y="47850"/>
                      <a:pt x="105078" y="57288"/>
                      <a:pt x="105078" y="68890"/>
                    </a:cubicBezTo>
                    <a:cubicBezTo>
                      <a:pt x="105078" y="80492"/>
                      <a:pt x="95400" y="89869"/>
                      <a:pt x="83497" y="89869"/>
                    </a:cubicBezTo>
                    <a:lnTo>
                      <a:pt x="55966" y="89869"/>
                    </a:lnTo>
                    <a:lnTo>
                      <a:pt x="55966" y="47850"/>
                    </a:lnTo>
                    <a:close/>
                    <a:moveTo>
                      <a:pt x="90891" y="172044"/>
                    </a:moveTo>
                    <a:lnTo>
                      <a:pt x="55966" y="172044"/>
                    </a:lnTo>
                    <a:lnTo>
                      <a:pt x="55966" y="129905"/>
                    </a:lnTo>
                    <a:lnTo>
                      <a:pt x="90891" y="129905"/>
                    </a:lnTo>
                    <a:cubicBezTo>
                      <a:pt x="102794" y="129905"/>
                      <a:pt x="112412" y="139463"/>
                      <a:pt x="112412" y="151005"/>
                    </a:cubicBezTo>
                    <a:cubicBezTo>
                      <a:pt x="112412" y="162547"/>
                      <a:pt x="102734" y="172044"/>
                      <a:pt x="90891" y="172044"/>
                    </a:cubicBezTo>
                  </a:path>
                </a:pathLst>
              </a:custGeom>
              <a:grpFill/>
              <a:ln w="59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60" name="Forma libre: forma 59">
                <a:extLst>
                  <a:ext uri="{FF2B5EF4-FFF2-40B4-BE49-F238E27FC236}">
                    <a16:creationId xmlns:a16="http://schemas.microsoft.com/office/drawing/2014/main" id="{9A401CED-8955-4DF0-BD0E-0C3D8F5B1BA0}"/>
                  </a:ext>
                </a:extLst>
              </p:cNvPr>
              <p:cNvSpPr/>
              <p:nvPr/>
            </p:nvSpPr>
            <p:spPr>
              <a:xfrm>
                <a:off x="10660146" y="699317"/>
                <a:ext cx="222179" cy="230053"/>
              </a:xfrm>
              <a:custGeom>
                <a:avLst/>
                <a:gdLst>
                  <a:gd name="connsiteX0" fmla="*/ 111090 w 222179"/>
                  <a:gd name="connsiteY0" fmla="*/ 0 h 230053"/>
                  <a:gd name="connsiteX1" fmla="*/ 0 w 222179"/>
                  <a:gd name="connsiteY1" fmla="*/ 114997 h 230053"/>
                  <a:gd name="connsiteX2" fmla="*/ 111090 w 222179"/>
                  <a:gd name="connsiteY2" fmla="*/ 230054 h 230053"/>
                  <a:gd name="connsiteX3" fmla="*/ 222179 w 222179"/>
                  <a:gd name="connsiteY3" fmla="*/ 114997 h 230053"/>
                  <a:gd name="connsiteX4" fmla="*/ 111090 w 222179"/>
                  <a:gd name="connsiteY4" fmla="*/ 0 h 230053"/>
                  <a:gd name="connsiteX5" fmla="*/ 111090 w 222179"/>
                  <a:gd name="connsiteY5" fmla="*/ 170301 h 230053"/>
                  <a:gd name="connsiteX6" fmla="*/ 59753 w 222179"/>
                  <a:gd name="connsiteY6" fmla="*/ 114937 h 230053"/>
                  <a:gd name="connsiteX7" fmla="*/ 111090 w 222179"/>
                  <a:gd name="connsiteY7" fmla="*/ 59753 h 230053"/>
                  <a:gd name="connsiteX8" fmla="*/ 162426 w 222179"/>
                  <a:gd name="connsiteY8" fmla="*/ 114937 h 230053"/>
                  <a:gd name="connsiteX9" fmla="*/ 111090 w 222179"/>
                  <a:gd name="connsiteY9" fmla="*/ 170301 h 230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2179" h="230053">
                    <a:moveTo>
                      <a:pt x="111090" y="0"/>
                    </a:moveTo>
                    <a:cubicBezTo>
                      <a:pt x="49774" y="0"/>
                      <a:pt x="0" y="51637"/>
                      <a:pt x="0" y="114997"/>
                    </a:cubicBezTo>
                    <a:cubicBezTo>
                      <a:pt x="0" y="178356"/>
                      <a:pt x="49834" y="230054"/>
                      <a:pt x="111090" y="230054"/>
                    </a:cubicBezTo>
                    <a:cubicBezTo>
                      <a:pt x="172345" y="230054"/>
                      <a:pt x="222179" y="178537"/>
                      <a:pt x="222179" y="114997"/>
                    </a:cubicBezTo>
                    <a:cubicBezTo>
                      <a:pt x="222179" y="51457"/>
                      <a:pt x="172345" y="0"/>
                      <a:pt x="111090" y="0"/>
                    </a:cubicBezTo>
                    <a:moveTo>
                      <a:pt x="111090" y="170301"/>
                    </a:moveTo>
                    <a:cubicBezTo>
                      <a:pt x="82776" y="170301"/>
                      <a:pt x="59753" y="145534"/>
                      <a:pt x="59753" y="114937"/>
                    </a:cubicBezTo>
                    <a:cubicBezTo>
                      <a:pt x="59753" y="84339"/>
                      <a:pt x="82776" y="59753"/>
                      <a:pt x="111090" y="59753"/>
                    </a:cubicBezTo>
                    <a:cubicBezTo>
                      <a:pt x="139403" y="59753"/>
                      <a:pt x="162426" y="84519"/>
                      <a:pt x="162426" y="114937"/>
                    </a:cubicBezTo>
                    <a:cubicBezTo>
                      <a:pt x="162426" y="145354"/>
                      <a:pt x="139403" y="170301"/>
                      <a:pt x="111090" y="170301"/>
                    </a:cubicBezTo>
                  </a:path>
                </a:pathLst>
              </a:custGeom>
              <a:grpFill/>
              <a:ln w="59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61" name="Forma libre: forma 60">
                <a:extLst>
                  <a:ext uri="{FF2B5EF4-FFF2-40B4-BE49-F238E27FC236}">
                    <a16:creationId xmlns:a16="http://schemas.microsoft.com/office/drawing/2014/main" id="{0316C0FE-AF95-4BB3-A5CA-B7D315695F0A}"/>
                  </a:ext>
                </a:extLst>
              </p:cNvPr>
              <p:cNvSpPr/>
              <p:nvPr/>
            </p:nvSpPr>
            <p:spPr>
              <a:xfrm>
                <a:off x="10893807" y="699197"/>
                <a:ext cx="211178" cy="230053"/>
              </a:xfrm>
              <a:custGeom>
                <a:avLst/>
                <a:gdLst>
                  <a:gd name="connsiteX0" fmla="*/ 125216 w 211178"/>
                  <a:gd name="connsiteY0" fmla="*/ 148961 h 230053"/>
                  <a:gd name="connsiteX1" fmla="*/ 151305 w 211178"/>
                  <a:gd name="connsiteY1" fmla="*/ 148961 h 230053"/>
                  <a:gd name="connsiteX2" fmla="*/ 151305 w 211178"/>
                  <a:gd name="connsiteY2" fmla="*/ 160984 h 230053"/>
                  <a:gd name="connsiteX3" fmla="*/ 118544 w 211178"/>
                  <a:gd name="connsiteY3" fmla="*/ 170361 h 230053"/>
                  <a:gd name="connsiteX4" fmla="*/ 59693 w 211178"/>
                  <a:gd name="connsiteY4" fmla="*/ 115057 h 230053"/>
                  <a:gd name="connsiteX5" fmla="*/ 118544 w 211178"/>
                  <a:gd name="connsiteY5" fmla="*/ 59813 h 230053"/>
                  <a:gd name="connsiteX6" fmla="*/ 159541 w 211178"/>
                  <a:gd name="connsiteY6" fmla="*/ 75502 h 230053"/>
                  <a:gd name="connsiteX7" fmla="*/ 165372 w 211178"/>
                  <a:gd name="connsiteY7" fmla="*/ 80792 h 230053"/>
                  <a:gd name="connsiteX8" fmla="*/ 205768 w 211178"/>
                  <a:gd name="connsiteY8" fmla="*/ 36669 h 230053"/>
                  <a:gd name="connsiteX9" fmla="*/ 199997 w 211178"/>
                  <a:gd name="connsiteY9" fmla="*/ 31379 h 230053"/>
                  <a:gd name="connsiteX10" fmla="*/ 118604 w 211178"/>
                  <a:gd name="connsiteY10" fmla="*/ 0 h 230053"/>
                  <a:gd name="connsiteX11" fmla="*/ 0 w 211178"/>
                  <a:gd name="connsiteY11" fmla="*/ 114997 h 230053"/>
                  <a:gd name="connsiteX12" fmla="*/ 118604 w 211178"/>
                  <a:gd name="connsiteY12" fmla="*/ 230054 h 230053"/>
                  <a:gd name="connsiteX13" fmla="*/ 151365 w 211178"/>
                  <a:gd name="connsiteY13" fmla="*/ 225605 h 230053"/>
                  <a:gd name="connsiteX14" fmla="*/ 151365 w 211178"/>
                  <a:gd name="connsiteY14" fmla="*/ 226026 h 230053"/>
                  <a:gd name="connsiteX15" fmla="*/ 211178 w 211178"/>
                  <a:gd name="connsiteY15" fmla="*/ 226026 h 230053"/>
                  <a:gd name="connsiteX16" fmla="*/ 211178 w 211178"/>
                  <a:gd name="connsiteY16" fmla="*/ 89148 h 230053"/>
                  <a:gd name="connsiteX17" fmla="*/ 125276 w 211178"/>
                  <a:gd name="connsiteY17" fmla="*/ 89148 h 230053"/>
                  <a:gd name="connsiteX18" fmla="*/ 125276 w 211178"/>
                  <a:gd name="connsiteY18" fmla="*/ 148841 h 230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11178" h="230053">
                    <a:moveTo>
                      <a:pt x="125216" y="148961"/>
                    </a:moveTo>
                    <a:lnTo>
                      <a:pt x="151305" y="148961"/>
                    </a:lnTo>
                    <a:lnTo>
                      <a:pt x="151305" y="160984"/>
                    </a:lnTo>
                    <a:cubicBezTo>
                      <a:pt x="141627" y="167055"/>
                      <a:pt x="130145" y="170361"/>
                      <a:pt x="118544" y="170361"/>
                    </a:cubicBezTo>
                    <a:cubicBezTo>
                      <a:pt x="86082" y="170361"/>
                      <a:pt x="59693" y="145655"/>
                      <a:pt x="59693" y="115057"/>
                    </a:cubicBezTo>
                    <a:cubicBezTo>
                      <a:pt x="59693" y="84459"/>
                      <a:pt x="86082" y="59813"/>
                      <a:pt x="118544" y="59813"/>
                    </a:cubicBezTo>
                    <a:cubicBezTo>
                      <a:pt x="133933" y="59813"/>
                      <a:pt x="148480" y="65403"/>
                      <a:pt x="159541" y="75502"/>
                    </a:cubicBezTo>
                    <a:lnTo>
                      <a:pt x="165372" y="80792"/>
                    </a:lnTo>
                    <a:lnTo>
                      <a:pt x="205768" y="36669"/>
                    </a:lnTo>
                    <a:lnTo>
                      <a:pt x="199997" y="31379"/>
                    </a:lnTo>
                    <a:cubicBezTo>
                      <a:pt x="177875" y="11121"/>
                      <a:pt x="149021" y="0"/>
                      <a:pt x="118604" y="0"/>
                    </a:cubicBezTo>
                    <a:cubicBezTo>
                      <a:pt x="53200" y="0"/>
                      <a:pt x="0" y="51637"/>
                      <a:pt x="0" y="114997"/>
                    </a:cubicBezTo>
                    <a:cubicBezTo>
                      <a:pt x="0" y="178356"/>
                      <a:pt x="53260" y="230054"/>
                      <a:pt x="118604" y="230054"/>
                    </a:cubicBezTo>
                    <a:cubicBezTo>
                      <a:pt x="129725" y="230054"/>
                      <a:pt x="140725" y="228551"/>
                      <a:pt x="151365" y="225605"/>
                    </a:cubicBezTo>
                    <a:lnTo>
                      <a:pt x="151365" y="226026"/>
                    </a:lnTo>
                    <a:lnTo>
                      <a:pt x="211178" y="226026"/>
                    </a:lnTo>
                    <a:lnTo>
                      <a:pt x="211178" y="89148"/>
                    </a:lnTo>
                    <a:lnTo>
                      <a:pt x="125276" y="89148"/>
                    </a:lnTo>
                    <a:lnTo>
                      <a:pt x="125276" y="148841"/>
                    </a:lnTo>
                    <a:close/>
                  </a:path>
                </a:pathLst>
              </a:custGeom>
              <a:grpFill/>
              <a:ln w="59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62" name="Forma libre: forma 61">
                <a:extLst>
                  <a:ext uri="{FF2B5EF4-FFF2-40B4-BE49-F238E27FC236}">
                    <a16:creationId xmlns:a16="http://schemas.microsoft.com/office/drawing/2014/main" id="{00404F0F-5E1F-433A-A0A5-5DF18211D06F}"/>
                  </a:ext>
                </a:extLst>
              </p:cNvPr>
              <p:cNvSpPr/>
              <p:nvPr/>
            </p:nvSpPr>
            <p:spPr>
              <a:xfrm>
                <a:off x="11344417" y="700339"/>
                <a:ext cx="204986" cy="225004"/>
              </a:xfrm>
              <a:custGeom>
                <a:avLst/>
                <a:gdLst>
                  <a:gd name="connsiteX0" fmla="*/ 67207 w 204986"/>
                  <a:gd name="connsiteY0" fmla="*/ 67688 h 225004"/>
                  <a:gd name="connsiteX1" fmla="*/ 67207 w 204986"/>
                  <a:gd name="connsiteY1" fmla="*/ 225004 h 225004"/>
                  <a:gd name="connsiteX2" fmla="*/ 138080 w 204986"/>
                  <a:gd name="connsiteY2" fmla="*/ 225004 h 225004"/>
                  <a:gd name="connsiteX3" fmla="*/ 138080 w 204986"/>
                  <a:gd name="connsiteY3" fmla="*/ 67688 h 225004"/>
                  <a:gd name="connsiteX4" fmla="*/ 204987 w 204986"/>
                  <a:gd name="connsiteY4" fmla="*/ 67688 h 225004"/>
                  <a:gd name="connsiteX5" fmla="*/ 204987 w 204986"/>
                  <a:gd name="connsiteY5" fmla="*/ 0 h 225004"/>
                  <a:gd name="connsiteX6" fmla="*/ 0 w 204986"/>
                  <a:gd name="connsiteY6" fmla="*/ 0 h 225004"/>
                  <a:gd name="connsiteX7" fmla="*/ 0 w 204986"/>
                  <a:gd name="connsiteY7" fmla="*/ 67688 h 225004"/>
                  <a:gd name="connsiteX8" fmla="*/ 67207 w 204986"/>
                  <a:gd name="connsiteY8" fmla="*/ 67688 h 225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986" h="225004">
                    <a:moveTo>
                      <a:pt x="67207" y="67688"/>
                    </a:moveTo>
                    <a:lnTo>
                      <a:pt x="67207" y="225004"/>
                    </a:lnTo>
                    <a:lnTo>
                      <a:pt x="138080" y="225004"/>
                    </a:lnTo>
                    <a:lnTo>
                      <a:pt x="138080" y="67688"/>
                    </a:lnTo>
                    <a:lnTo>
                      <a:pt x="204987" y="67688"/>
                    </a:lnTo>
                    <a:lnTo>
                      <a:pt x="204987" y="0"/>
                    </a:lnTo>
                    <a:lnTo>
                      <a:pt x="0" y="0"/>
                    </a:lnTo>
                    <a:lnTo>
                      <a:pt x="0" y="67688"/>
                    </a:lnTo>
                    <a:lnTo>
                      <a:pt x="67207" y="67688"/>
                    </a:lnTo>
                    <a:close/>
                  </a:path>
                </a:pathLst>
              </a:custGeom>
              <a:grpFill/>
              <a:ln w="59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64" name="Forma libre: forma 63">
                <a:extLst>
                  <a:ext uri="{FF2B5EF4-FFF2-40B4-BE49-F238E27FC236}">
                    <a16:creationId xmlns:a16="http://schemas.microsoft.com/office/drawing/2014/main" id="{19EBC9CC-48E8-47D8-93DA-1B255026A527}"/>
                  </a:ext>
                </a:extLst>
              </p:cNvPr>
              <p:cNvSpPr/>
              <p:nvPr/>
            </p:nvSpPr>
            <p:spPr>
              <a:xfrm>
                <a:off x="11506242" y="658860"/>
                <a:ext cx="357133" cy="360800"/>
              </a:xfrm>
              <a:custGeom>
                <a:avLst/>
                <a:gdLst>
                  <a:gd name="connsiteX0" fmla="*/ 357134 w 357133"/>
                  <a:gd name="connsiteY0" fmla="*/ 360800 h 360800"/>
                  <a:gd name="connsiteX1" fmla="*/ 221458 w 357133"/>
                  <a:gd name="connsiteY1" fmla="*/ 0 h 360800"/>
                  <a:gd name="connsiteX2" fmla="*/ 99668 w 357133"/>
                  <a:gd name="connsiteY2" fmla="*/ 0 h 360800"/>
                  <a:gd name="connsiteX3" fmla="*/ 0 w 357133"/>
                  <a:gd name="connsiteY3" fmla="*/ 266062 h 360800"/>
                  <a:gd name="connsiteX4" fmla="*/ 73819 w 357133"/>
                  <a:gd name="connsiteY4" fmla="*/ 266062 h 360800"/>
                  <a:gd name="connsiteX5" fmla="*/ 160443 w 357133"/>
                  <a:gd name="connsiteY5" fmla="*/ 47189 h 360800"/>
                  <a:gd name="connsiteX6" fmla="*/ 283314 w 357133"/>
                  <a:gd name="connsiteY6" fmla="*/ 360800 h 360800"/>
                  <a:gd name="connsiteX7" fmla="*/ 357134 w 357133"/>
                  <a:gd name="connsiteY7" fmla="*/ 360800 h 360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7133" h="360800">
                    <a:moveTo>
                      <a:pt x="357134" y="360800"/>
                    </a:moveTo>
                    <a:lnTo>
                      <a:pt x="221458" y="0"/>
                    </a:lnTo>
                    <a:lnTo>
                      <a:pt x="99668" y="0"/>
                    </a:lnTo>
                    <a:lnTo>
                      <a:pt x="0" y="266062"/>
                    </a:lnTo>
                    <a:lnTo>
                      <a:pt x="73819" y="266062"/>
                    </a:lnTo>
                    <a:lnTo>
                      <a:pt x="160443" y="47189"/>
                    </a:lnTo>
                    <a:lnTo>
                      <a:pt x="283314" y="360800"/>
                    </a:lnTo>
                    <a:lnTo>
                      <a:pt x="357134" y="360800"/>
                    </a:lnTo>
                    <a:close/>
                  </a:path>
                </a:pathLst>
              </a:custGeom>
              <a:grpFill/>
              <a:ln w="59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65" name="Forma libre: forma 64">
                <a:extLst>
                  <a:ext uri="{FF2B5EF4-FFF2-40B4-BE49-F238E27FC236}">
                    <a16:creationId xmlns:a16="http://schemas.microsoft.com/office/drawing/2014/main" id="{E741D1C0-8E31-4C80-A7BD-5998ED254883}"/>
                  </a:ext>
                </a:extLst>
              </p:cNvPr>
              <p:cNvSpPr/>
              <p:nvPr/>
            </p:nvSpPr>
            <p:spPr>
              <a:xfrm>
                <a:off x="11118210" y="699317"/>
                <a:ext cx="222178" cy="230053"/>
              </a:xfrm>
              <a:custGeom>
                <a:avLst/>
                <a:gdLst>
                  <a:gd name="connsiteX0" fmla="*/ 209014 w 222178"/>
                  <a:gd name="connsiteY0" fmla="*/ 60775 h 230053"/>
                  <a:gd name="connsiteX1" fmla="*/ 208894 w 222178"/>
                  <a:gd name="connsiteY1" fmla="*/ 60534 h 230053"/>
                  <a:gd name="connsiteX2" fmla="*/ 111089 w 222178"/>
                  <a:gd name="connsiteY2" fmla="*/ 0 h 230053"/>
                  <a:gd name="connsiteX3" fmla="*/ 0 w 222178"/>
                  <a:gd name="connsiteY3" fmla="*/ 114997 h 230053"/>
                  <a:gd name="connsiteX4" fmla="*/ 111089 w 222178"/>
                  <a:gd name="connsiteY4" fmla="*/ 230054 h 230053"/>
                  <a:gd name="connsiteX5" fmla="*/ 222179 w 222178"/>
                  <a:gd name="connsiteY5" fmla="*/ 114997 h 230053"/>
                  <a:gd name="connsiteX6" fmla="*/ 209014 w 222178"/>
                  <a:gd name="connsiteY6" fmla="*/ 60775 h 230053"/>
                  <a:gd name="connsiteX7" fmla="*/ 111089 w 222178"/>
                  <a:gd name="connsiteY7" fmla="*/ 170301 h 230053"/>
                  <a:gd name="connsiteX8" fmla="*/ 59813 w 222178"/>
                  <a:gd name="connsiteY8" fmla="*/ 114937 h 230053"/>
                  <a:gd name="connsiteX9" fmla="*/ 111089 w 222178"/>
                  <a:gd name="connsiteY9" fmla="*/ 59753 h 230053"/>
                  <a:gd name="connsiteX10" fmla="*/ 162426 w 222178"/>
                  <a:gd name="connsiteY10" fmla="*/ 114937 h 230053"/>
                  <a:gd name="connsiteX11" fmla="*/ 111089 w 222178"/>
                  <a:gd name="connsiteY11" fmla="*/ 170301 h 230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2178" h="230053">
                    <a:moveTo>
                      <a:pt x="209014" y="60775"/>
                    </a:moveTo>
                    <a:lnTo>
                      <a:pt x="208894" y="60534"/>
                    </a:lnTo>
                    <a:cubicBezTo>
                      <a:pt x="190139" y="24586"/>
                      <a:pt x="153349" y="0"/>
                      <a:pt x="111089" y="0"/>
                    </a:cubicBezTo>
                    <a:cubicBezTo>
                      <a:pt x="49834" y="0"/>
                      <a:pt x="0" y="51637"/>
                      <a:pt x="0" y="114997"/>
                    </a:cubicBezTo>
                    <a:cubicBezTo>
                      <a:pt x="0" y="178356"/>
                      <a:pt x="49774" y="230054"/>
                      <a:pt x="111089" y="230054"/>
                    </a:cubicBezTo>
                    <a:cubicBezTo>
                      <a:pt x="172405" y="230054"/>
                      <a:pt x="222179" y="178537"/>
                      <a:pt x="222179" y="114997"/>
                    </a:cubicBezTo>
                    <a:cubicBezTo>
                      <a:pt x="222179" y="95460"/>
                      <a:pt x="217430" y="77005"/>
                      <a:pt x="209014" y="60775"/>
                    </a:cubicBezTo>
                    <a:moveTo>
                      <a:pt x="111089" y="170301"/>
                    </a:moveTo>
                    <a:cubicBezTo>
                      <a:pt x="82836" y="170301"/>
                      <a:pt x="59813" y="145534"/>
                      <a:pt x="59813" y="114937"/>
                    </a:cubicBezTo>
                    <a:cubicBezTo>
                      <a:pt x="59813" y="84339"/>
                      <a:pt x="82836" y="59753"/>
                      <a:pt x="111089" y="59753"/>
                    </a:cubicBezTo>
                    <a:cubicBezTo>
                      <a:pt x="139343" y="59753"/>
                      <a:pt x="162426" y="84519"/>
                      <a:pt x="162426" y="114937"/>
                    </a:cubicBezTo>
                    <a:cubicBezTo>
                      <a:pt x="162426" y="145354"/>
                      <a:pt x="139343" y="170301"/>
                      <a:pt x="111089" y="170301"/>
                    </a:cubicBezTo>
                  </a:path>
                </a:pathLst>
              </a:custGeom>
              <a:grpFill/>
              <a:ln w="59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</p:grpSp>
        <p:sp>
          <p:nvSpPr>
            <p:cNvPr id="47" name="Forma libre: forma 46">
              <a:extLst>
                <a:ext uri="{FF2B5EF4-FFF2-40B4-BE49-F238E27FC236}">
                  <a16:creationId xmlns:a16="http://schemas.microsoft.com/office/drawing/2014/main" id="{FED7B459-FC97-460A-81A9-714F7A91BE88}"/>
                </a:ext>
              </a:extLst>
            </p:cNvPr>
            <p:cNvSpPr/>
            <p:nvPr/>
          </p:nvSpPr>
          <p:spPr>
            <a:xfrm>
              <a:off x="11501253" y="331363"/>
              <a:ext cx="324011" cy="327497"/>
            </a:xfrm>
            <a:custGeom>
              <a:avLst/>
              <a:gdLst>
                <a:gd name="connsiteX0" fmla="*/ 257466 w 324011"/>
                <a:gd name="connsiteY0" fmla="*/ 210637 h 327497"/>
                <a:gd name="connsiteX1" fmla="*/ 324011 w 324011"/>
                <a:gd name="connsiteY1" fmla="*/ 183406 h 327497"/>
                <a:gd name="connsiteX2" fmla="*/ 235464 w 324011"/>
                <a:gd name="connsiteY2" fmla="*/ 151726 h 327497"/>
                <a:gd name="connsiteX3" fmla="*/ 178837 w 324011"/>
                <a:gd name="connsiteY3" fmla="*/ 0 h 327497"/>
                <a:gd name="connsiteX4" fmla="*/ 119986 w 324011"/>
                <a:gd name="connsiteY4" fmla="*/ 111751 h 327497"/>
                <a:gd name="connsiteX5" fmla="*/ 0 w 324011"/>
                <a:gd name="connsiteY5" fmla="*/ 87104 h 327497"/>
                <a:gd name="connsiteX6" fmla="*/ 84700 w 324011"/>
                <a:gd name="connsiteY6" fmla="*/ 178777 h 327497"/>
                <a:gd name="connsiteX7" fmla="*/ 43402 w 324011"/>
                <a:gd name="connsiteY7" fmla="*/ 289746 h 327497"/>
                <a:gd name="connsiteX8" fmla="*/ 192423 w 324011"/>
                <a:gd name="connsiteY8" fmla="*/ 236246 h 327497"/>
                <a:gd name="connsiteX9" fmla="*/ 301168 w 324011"/>
                <a:gd name="connsiteY9" fmla="*/ 327498 h 327497"/>
                <a:gd name="connsiteX10" fmla="*/ 257466 w 324011"/>
                <a:gd name="connsiteY10" fmla="*/ 210637 h 32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4011" h="327497">
                  <a:moveTo>
                    <a:pt x="257466" y="210637"/>
                  </a:moveTo>
                  <a:lnTo>
                    <a:pt x="324011" y="183406"/>
                  </a:lnTo>
                  <a:lnTo>
                    <a:pt x="235464" y="151726"/>
                  </a:lnTo>
                  <a:lnTo>
                    <a:pt x="178837" y="0"/>
                  </a:lnTo>
                  <a:lnTo>
                    <a:pt x="119986" y="111751"/>
                  </a:lnTo>
                  <a:lnTo>
                    <a:pt x="0" y="87104"/>
                  </a:lnTo>
                  <a:lnTo>
                    <a:pt x="84700" y="178777"/>
                  </a:lnTo>
                  <a:lnTo>
                    <a:pt x="43402" y="289746"/>
                  </a:lnTo>
                  <a:lnTo>
                    <a:pt x="192423" y="236246"/>
                  </a:lnTo>
                  <a:lnTo>
                    <a:pt x="301168" y="327498"/>
                  </a:lnTo>
                  <a:lnTo>
                    <a:pt x="257466" y="210637"/>
                  </a:lnTo>
                  <a:close/>
                </a:path>
              </a:pathLst>
            </a:custGeom>
            <a:solidFill>
              <a:srgbClr val="F5A61F"/>
            </a:solidFill>
            <a:ln w="59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49" name="Forma libre: forma 48">
              <a:extLst>
                <a:ext uri="{FF2B5EF4-FFF2-40B4-BE49-F238E27FC236}">
                  <a16:creationId xmlns:a16="http://schemas.microsoft.com/office/drawing/2014/main" id="{82AF4E7F-A0F9-461C-8D07-B56371C92AD8}"/>
                </a:ext>
              </a:extLst>
            </p:cNvPr>
            <p:cNvSpPr/>
            <p:nvPr/>
          </p:nvSpPr>
          <p:spPr>
            <a:xfrm>
              <a:off x="11433685" y="491024"/>
              <a:ext cx="104356" cy="89268"/>
            </a:xfrm>
            <a:custGeom>
              <a:avLst/>
              <a:gdLst>
                <a:gd name="connsiteX0" fmla="*/ 77065 w 104356"/>
                <a:gd name="connsiteY0" fmla="*/ 56927 h 89268"/>
                <a:gd name="connsiteX1" fmla="*/ 104357 w 104356"/>
                <a:gd name="connsiteY1" fmla="*/ 39434 h 89268"/>
                <a:gd name="connsiteX2" fmla="*/ 71715 w 104356"/>
                <a:gd name="connsiteY2" fmla="*/ 32461 h 89268"/>
                <a:gd name="connsiteX3" fmla="*/ 62338 w 104356"/>
                <a:gd name="connsiteY3" fmla="*/ 0 h 89268"/>
                <a:gd name="connsiteX4" fmla="*/ 49353 w 104356"/>
                <a:gd name="connsiteY4" fmla="*/ 27712 h 89268"/>
                <a:gd name="connsiteX5" fmla="*/ 0 w 104356"/>
                <a:gd name="connsiteY5" fmla="*/ 17253 h 89268"/>
                <a:gd name="connsiteX6" fmla="*/ 38593 w 104356"/>
                <a:gd name="connsiteY6" fmla="*/ 57048 h 89268"/>
                <a:gd name="connsiteX7" fmla="*/ 26750 w 104356"/>
                <a:gd name="connsiteY7" fmla="*/ 89268 h 89268"/>
                <a:gd name="connsiteX8" fmla="*/ 61496 w 104356"/>
                <a:gd name="connsiteY8" fmla="*/ 66966 h 89268"/>
                <a:gd name="connsiteX9" fmla="*/ 88307 w 104356"/>
                <a:gd name="connsiteY9" fmla="*/ 88667 h 89268"/>
                <a:gd name="connsiteX10" fmla="*/ 77065 w 104356"/>
                <a:gd name="connsiteY10" fmla="*/ 56927 h 8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4356" h="89268">
                  <a:moveTo>
                    <a:pt x="77065" y="56927"/>
                  </a:moveTo>
                  <a:lnTo>
                    <a:pt x="104357" y="39434"/>
                  </a:lnTo>
                  <a:lnTo>
                    <a:pt x="71715" y="32461"/>
                  </a:lnTo>
                  <a:lnTo>
                    <a:pt x="62338" y="0"/>
                  </a:lnTo>
                  <a:lnTo>
                    <a:pt x="49353" y="27712"/>
                  </a:lnTo>
                  <a:lnTo>
                    <a:pt x="0" y="17253"/>
                  </a:lnTo>
                  <a:lnTo>
                    <a:pt x="38593" y="57048"/>
                  </a:lnTo>
                  <a:lnTo>
                    <a:pt x="26750" y="89268"/>
                  </a:lnTo>
                  <a:lnTo>
                    <a:pt x="61496" y="66966"/>
                  </a:lnTo>
                  <a:lnTo>
                    <a:pt x="88307" y="88667"/>
                  </a:lnTo>
                  <a:lnTo>
                    <a:pt x="77065" y="56927"/>
                  </a:lnTo>
                  <a:close/>
                </a:path>
              </a:pathLst>
            </a:custGeom>
            <a:solidFill>
              <a:srgbClr val="F5A61F"/>
            </a:solidFill>
            <a:ln w="59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50" name="Forma libre: forma 49">
              <a:extLst>
                <a:ext uri="{FF2B5EF4-FFF2-40B4-BE49-F238E27FC236}">
                  <a16:creationId xmlns:a16="http://schemas.microsoft.com/office/drawing/2014/main" id="{99C54E43-DAD1-4CC2-BE00-03769E1CBFE7}"/>
                </a:ext>
              </a:extLst>
            </p:cNvPr>
            <p:cNvSpPr/>
            <p:nvPr/>
          </p:nvSpPr>
          <p:spPr>
            <a:xfrm>
              <a:off x="11724634" y="323729"/>
              <a:ext cx="108985" cy="93175"/>
            </a:xfrm>
            <a:custGeom>
              <a:avLst/>
              <a:gdLst>
                <a:gd name="connsiteX0" fmla="*/ 80492 w 108985"/>
                <a:gd name="connsiteY0" fmla="*/ 59452 h 93175"/>
                <a:gd name="connsiteX1" fmla="*/ 108985 w 108985"/>
                <a:gd name="connsiteY1" fmla="*/ 41178 h 93175"/>
                <a:gd name="connsiteX2" fmla="*/ 74901 w 108985"/>
                <a:gd name="connsiteY2" fmla="*/ 33964 h 93175"/>
                <a:gd name="connsiteX3" fmla="*/ 65103 w 108985"/>
                <a:gd name="connsiteY3" fmla="*/ 0 h 93175"/>
                <a:gd name="connsiteX4" fmla="*/ 48632 w 108985"/>
                <a:gd name="connsiteY4" fmla="*/ 28313 h 93175"/>
                <a:gd name="connsiteX5" fmla="*/ 0 w 108985"/>
                <a:gd name="connsiteY5" fmla="*/ 17974 h 93175"/>
                <a:gd name="connsiteX6" fmla="*/ 40276 w 108985"/>
                <a:gd name="connsiteY6" fmla="*/ 59572 h 93175"/>
                <a:gd name="connsiteX7" fmla="*/ 27953 w 108985"/>
                <a:gd name="connsiteY7" fmla="*/ 93176 h 93175"/>
                <a:gd name="connsiteX8" fmla="*/ 64201 w 108985"/>
                <a:gd name="connsiteY8" fmla="*/ 69912 h 93175"/>
                <a:gd name="connsiteX9" fmla="*/ 92214 w 108985"/>
                <a:gd name="connsiteY9" fmla="*/ 92575 h 93175"/>
                <a:gd name="connsiteX10" fmla="*/ 80492 w 108985"/>
                <a:gd name="connsiteY10" fmla="*/ 59452 h 9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8985" h="93175">
                  <a:moveTo>
                    <a:pt x="80492" y="59452"/>
                  </a:moveTo>
                  <a:lnTo>
                    <a:pt x="108985" y="41178"/>
                  </a:lnTo>
                  <a:lnTo>
                    <a:pt x="74901" y="33964"/>
                  </a:lnTo>
                  <a:lnTo>
                    <a:pt x="65103" y="0"/>
                  </a:lnTo>
                  <a:lnTo>
                    <a:pt x="48632" y="28313"/>
                  </a:lnTo>
                  <a:lnTo>
                    <a:pt x="0" y="17974"/>
                  </a:lnTo>
                  <a:lnTo>
                    <a:pt x="40276" y="59572"/>
                  </a:lnTo>
                  <a:lnTo>
                    <a:pt x="27953" y="93176"/>
                  </a:lnTo>
                  <a:lnTo>
                    <a:pt x="64201" y="69912"/>
                  </a:lnTo>
                  <a:lnTo>
                    <a:pt x="92214" y="92575"/>
                  </a:lnTo>
                  <a:lnTo>
                    <a:pt x="80492" y="59452"/>
                  </a:lnTo>
                  <a:close/>
                </a:path>
              </a:pathLst>
            </a:custGeom>
            <a:solidFill>
              <a:srgbClr val="F5A61F"/>
            </a:solidFill>
            <a:ln w="59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</p:grpSp>
      <p:sp>
        <p:nvSpPr>
          <p:cNvPr id="33" name="Rectángulo: esquinas redondeadas 32">
            <a:extLst>
              <a:ext uri="{FF2B5EF4-FFF2-40B4-BE49-F238E27FC236}">
                <a16:creationId xmlns:a16="http://schemas.microsoft.com/office/drawing/2014/main" id="{27F38FF3-C5A6-453D-BF84-860E50C69586}"/>
              </a:ext>
            </a:extLst>
          </p:cNvPr>
          <p:cNvSpPr/>
          <p:nvPr/>
        </p:nvSpPr>
        <p:spPr>
          <a:xfrm>
            <a:off x="-545909" y="2045724"/>
            <a:ext cx="3256232" cy="4218597"/>
          </a:xfrm>
          <a:prstGeom prst="roundRect">
            <a:avLst>
              <a:gd name="adj" fmla="val 15417"/>
            </a:avLst>
          </a:prstGeom>
          <a:solidFill>
            <a:srgbClr val="F5A6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A29DD8EE-D37D-4756-9BA9-AA604B176191}"/>
              </a:ext>
            </a:extLst>
          </p:cNvPr>
          <p:cNvPicPr>
            <a:picLocks noChangeAspect="1"/>
          </p:cNvPicPr>
          <p:nvPr/>
        </p:nvPicPr>
        <p:blipFill>
          <a:blip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2917" y="2837597"/>
            <a:ext cx="2033516" cy="203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2366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8CB351F-E479-424D-AD1F-2B853C681F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89" r="-10660"/>
          <a:stretch/>
        </p:blipFill>
        <p:spPr>
          <a:xfrm>
            <a:off x="0" y="0"/>
            <a:ext cx="8362979" cy="6858000"/>
          </a:xfrm>
          <a:prstGeom prst="rect">
            <a:avLst/>
          </a:prstGeom>
        </p:spPr>
      </p:pic>
      <p:pic>
        <p:nvPicPr>
          <p:cNvPr id="23" name="Gráfico 22">
            <a:extLst>
              <a:ext uri="{FF2B5EF4-FFF2-40B4-BE49-F238E27FC236}">
                <a16:creationId xmlns:a16="http://schemas.microsoft.com/office/drawing/2014/main" id="{344D60E6-F3F5-482D-A3A5-4DE5F8FA2E9A}"/>
              </a:ext>
            </a:extLst>
          </p:cNvPr>
          <p:cNvPicPr>
            <a:picLocks noChangeAspect="1"/>
          </p:cNvPicPr>
          <p:nvPr/>
        </p:nvPicPr>
        <p:blipFill>
          <a:blip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43662" y="0"/>
            <a:ext cx="7748337" cy="6858000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BA9671B8-AA7D-44CA-AA74-B8CB849B671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6751" y="323729"/>
            <a:ext cx="1376970" cy="1331450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93FC2BDB-8640-4A97-B85A-B3050492E3C4}"/>
              </a:ext>
            </a:extLst>
          </p:cNvPr>
          <p:cNvGrpSpPr/>
          <p:nvPr/>
        </p:nvGrpSpPr>
        <p:grpSpPr>
          <a:xfrm>
            <a:off x="10491048" y="323729"/>
            <a:ext cx="1372327" cy="695931"/>
            <a:chOff x="10491048" y="323729"/>
            <a:chExt cx="1372327" cy="695931"/>
          </a:xfrm>
        </p:grpSpPr>
        <p:grpSp>
          <p:nvGrpSpPr>
            <p:cNvPr id="22" name="Grupo 21">
              <a:extLst>
                <a:ext uri="{FF2B5EF4-FFF2-40B4-BE49-F238E27FC236}">
                  <a16:creationId xmlns:a16="http://schemas.microsoft.com/office/drawing/2014/main" id="{89173023-2DB1-41C3-9FF5-08AB6D4FDD9C}"/>
                </a:ext>
              </a:extLst>
            </p:cNvPr>
            <p:cNvGrpSpPr/>
            <p:nvPr/>
          </p:nvGrpSpPr>
          <p:grpSpPr>
            <a:xfrm>
              <a:off x="10491048" y="658860"/>
              <a:ext cx="1372327" cy="360800"/>
              <a:chOff x="10491048" y="658860"/>
              <a:chExt cx="1372327" cy="360800"/>
            </a:xfrm>
            <a:solidFill>
              <a:schemeClr val="bg1"/>
            </a:solidFill>
          </p:grpSpPr>
          <p:sp>
            <p:nvSpPr>
              <p:cNvPr id="13" name="Forma libre: forma 12">
                <a:extLst>
                  <a:ext uri="{FF2B5EF4-FFF2-40B4-BE49-F238E27FC236}">
                    <a16:creationId xmlns:a16="http://schemas.microsoft.com/office/drawing/2014/main" id="{9878D777-1255-42AC-9991-9D01DA40CD08}"/>
                  </a:ext>
                </a:extLst>
              </p:cNvPr>
              <p:cNvSpPr/>
              <p:nvPr/>
            </p:nvSpPr>
            <p:spPr>
              <a:xfrm>
                <a:off x="10491048" y="703404"/>
                <a:ext cx="160382" cy="220014"/>
              </a:xfrm>
              <a:custGeom>
                <a:avLst/>
                <a:gdLst>
                  <a:gd name="connsiteX0" fmla="*/ 153049 w 160382"/>
                  <a:gd name="connsiteY0" fmla="*/ 68890 h 220014"/>
                  <a:gd name="connsiteX1" fmla="*/ 83558 w 160382"/>
                  <a:gd name="connsiteY1" fmla="*/ 0 h 220014"/>
                  <a:gd name="connsiteX2" fmla="*/ 0 w 160382"/>
                  <a:gd name="connsiteY2" fmla="*/ 0 h 220014"/>
                  <a:gd name="connsiteX3" fmla="*/ 0 w 160382"/>
                  <a:gd name="connsiteY3" fmla="*/ 220015 h 220014"/>
                  <a:gd name="connsiteX4" fmla="*/ 90891 w 160382"/>
                  <a:gd name="connsiteY4" fmla="*/ 220015 h 220014"/>
                  <a:gd name="connsiteX5" fmla="*/ 160382 w 160382"/>
                  <a:gd name="connsiteY5" fmla="*/ 151065 h 220014"/>
                  <a:gd name="connsiteX6" fmla="*/ 142589 w 160382"/>
                  <a:gd name="connsiteY6" fmla="*/ 105078 h 220014"/>
                  <a:gd name="connsiteX7" fmla="*/ 153049 w 160382"/>
                  <a:gd name="connsiteY7" fmla="*/ 68890 h 220014"/>
                  <a:gd name="connsiteX8" fmla="*/ 55966 w 160382"/>
                  <a:gd name="connsiteY8" fmla="*/ 47850 h 220014"/>
                  <a:gd name="connsiteX9" fmla="*/ 83497 w 160382"/>
                  <a:gd name="connsiteY9" fmla="*/ 47850 h 220014"/>
                  <a:gd name="connsiteX10" fmla="*/ 105078 w 160382"/>
                  <a:gd name="connsiteY10" fmla="*/ 68890 h 220014"/>
                  <a:gd name="connsiteX11" fmla="*/ 83497 w 160382"/>
                  <a:gd name="connsiteY11" fmla="*/ 89869 h 220014"/>
                  <a:gd name="connsiteX12" fmla="*/ 55966 w 160382"/>
                  <a:gd name="connsiteY12" fmla="*/ 89869 h 220014"/>
                  <a:gd name="connsiteX13" fmla="*/ 55966 w 160382"/>
                  <a:gd name="connsiteY13" fmla="*/ 47850 h 220014"/>
                  <a:gd name="connsiteX14" fmla="*/ 90891 w 160382"/>
                  <a:gd name="connsiteY14" fmla="*/ 172044 h 220014"/>
                  <a:gd name="connsiteX15" fmla="*/ 55966 w 160382"/>
                  <a:gd name="connsiteY15" fmla="*/ 172044 h 220014"/>
                  <a:gd name="connsiteX16" fmla="*/ 55966 w 160382"/>
                  <a:gd name="connsiteY16" fmla="*/ 129905 h 220014"/>
                  <a:gd name="connsiteX17" fmla="*/ 90891 w 160382"/>
                  <a:gd name="connsiteY17" fmla="*/ 129905 h 220014"/>
                  <a:gd name="connsiteX18" fmla="*/ 112412 w 160382"/>
                  <a:gd name="connsiteY18" fmla="*/ 151005 h 220014"/>
                  <a:gd name="connsiteX19" fmla="*/ 90891 w 160382"/>
                  <a:gd name="connsiteY19" fmla="*/ 172044 h 220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60382" h="220014">
                    <a:moveTo>
                      <a:pt x="153049" y="68890"/>
                    </a:moveTo>
                    <a:cubicBezTo>
                      <a:pt x="153049" y="30958"/>
                      <a:pt x="121850" y="0"/>
                      <a:pt x="83558" y="0"/>
                    </a:cubicBezTo>
                    <a:lnTo>
                      <a:pt x="0" y="0"/>
                    </a:lnTo>
                    <a:lnTo>
                      <a:pt x="0" y="220015"/>
                    </a:lnTo>
                    <a:lnTo>
                      <a:pt x="90891" y="220015"/>
                    </a:lnTo>
                    <a:cubicBezTo>
                      <a:pt x="129244" y="220015"/>
                      <a:pt x="160382" y="189057"/>
                      <a:pt x="160382" y="151065"/>
                    </a:cubicBezTo>
                    <a:cubicBezTo>
                      <a:pt x="160382" y="134173"/>
                      <a:pt x="153950" y="117762"/>
                      <a:pt x="142589" y="105078"/>
                    </a:cubicBezTo>
                    <a:cubicBezTo>
                      <a:pt x="149442" y="94258"/>
                      <a:pt x="153049" y="81814"/>
                      <a:pt x="153049" y="68890"/>
                    </a:cubicBezTo>
                    <a:moveTo>
                      <a:pt x="55966" y="47850"/>
                    </a:moveTo>
                    <a:lnTo>
                      <a:pt x="83497" y="47850"/>
                    </a:lnTo>
                    <a:cubicBezTo>
                      <a:pt x="95400" y="47850"/>
                      <a:pt x="105078" y="57288"/>
                      <a:pt x="105078" y="68890"/>
                    </a:cubicBezTo>
                    <a:cubicBezTo>
                      <a:pt x="105078" y="80492"/>
                      <a:pt x="95400" y="89869"/>
                      <a:pt x="83497" y="89869"/>
                    </a:cubicBezTo>
                    <a:lnTo>
                      <a:pt x="55966" y="89869"/>
                    </a:lnTo>
                    <a:lnTo>
                      <a:pt x="55966" y="47850"/>
                    </a:lnTo>
                    <a:close/>
                    <a:moveTo>
                      <a:pt x="90891" y="172044"/>
                    </a:moveTo>
                    <a:lnTo>
                      <a:pt x="55966" y="172044"/>
                    </a:lnTo>
                    <a:lnTo>
                      <a:pt x="55966" y="129905"/>
                    </a:lnTo>
                    <a:lnTo>
                      <a:pt x="90891" y="129905"/>
                    </a:lnTo>
                    <a:cubicBezTo>
                      <a:pt x="102794" y="129905"/>
                      <a:pt x="112412" y="139463"/>
                      <a:pt x="112412" y="151005"/>
                    </a:cubicBezTo>
                    <a:cubicBezTo>
                      <a:pt x="112412" y="162547"/>
                      <a:pt x="102734" y="172044"/>
                      <a:pt x="90891" y="172044"/>
                    </a:cubicBezTo>
                  </a:path>
                </a:pathLst>
              </a:custGeom>
              <a:grpFill/>
              <a:ln w="59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4" name="Forma libre: forma 13">
                <a:extLst>
                  <a:ext uri="{FF2B5EF4-FFF2-40B4-BE49-F238E27FC236}">
                    <a16:creationId xmlns:a16="http://schemas.microsoft.com/office/drawing/2014/main" id="{89B7998A-AB87-40F5-B2D9-C9E7A27292CA}"/>
                  </a:ext>
                </a:extLst>
              </p:cNvPr>
              <p:cNvSpPr/>
              <p:nvPr/>
            </p:nvSpPr>
            <p:spPr>
              <a:xfrm>
                <a:off x="10660146" y="699317"/>
                <a:ext cx="222179" cy="230053"/>
              </a:xfrm>
              <a:custGeom>
                <a:avLst/>
                <a:gdLst>
                  <a:gd name="connsiteX0" fmla="*/ 111090 w 222179"/>
                  <a:gd name="connsiteY0" fmla="*/ 0 h 230053"/>
                  <a:gd name="connsiteX1" fmla="*/ 0 w 222179"/>
                  <a:gd name="connsiteY1" fmla="*/ 114997 h 230053"/>
                  <a:gd name="connsiteX2" fmla="*/ 111090 w 222179"/>
                  <a:gd name="connsiteY2" fmla="*/ 230054 h 230053"/>
                  <a:gd name="connsiteX3" fmla="*/ 222179 w 222179"/>
                  <a:gd name="connsiteY3" fmla="*/ 114997 h 230053"/>
                  <a:gd name="connsiteX4" fmla="*/ 111090 w 222179"/>
                  <a:gd name="connsiteY4" fmla="*/ 0 h 230053"/>
                  <a:gd name="connsiteX5" fmla="*/ 111090 w 222179"/>
                  <a:gd name="connsiteY5" fmla="*/ 170301 h 230053"/>
                  <a:gd name="connsiteX6" fmla="*/ 59753 w 222179"/>
                  <a:gd name="connsiteY6" fmla="*/ 114937 h 230053"/>
                  <a:gd name="connsiteX7" fmla="*/ 111090 w 222179"/>
                  <a:gd name="connsiteY7" fmla="*/ 59753 h 230053"/>
                  <a:gd name="connsiteX8" fmla="*/ 162426 w 222179"/>
                  <a:gd name="connsiteY8" fmla="*/ 114937 h 230053"/>
                  <a:gd name="connsiteX9" fmla="*/ 111090 w 222179"/>
                  <a:gd name="connsiteY9" fmla="*/ 170301 h 230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2179" h="230053">
                    <a:moveTo>
                      <a:pt x="111090" y="0"/>
                    </a:moveTo>
                    <a:cubicBezTo>
                      <a:pt x="49774" y="0"/>
                      <a:pt x="0" y="51637"/>
                      <a:pt x="0" y="114997"/>
                    </a:cubicBezTo>
                    <a:cubicBezTo>
                      <a:pt x="0" y="178356"/>
                      <a:pt x="49834" y="230054"/>
                      <a:pt x="111090" y="230054"/>
                    </a:cubicBezTo>
                    <a:cubicBezTo>
                      <a:pt x="172345" y="230054"/>
                      <a:pt x="222179" y="178537"/>
                      <a:pt x="222179" y="114997"/>
                    </a:cubicBezTo>
                    <a:cubicBezTo>
                      <a:pt x="222179" y="51457"/>
                      <a:pt x="172345" y="0"/>
                      <a:pt x="111090" y="0"/>
                    </a:cubicBezTo>
                    <a:moveTo>
                      <a:pt x="111090" y="170301"/>
                    </a:moveTo>
                    <a:cubicBezTo>
                      <a:pt x="82776" y="170301"/>
                      <a:pt x="59753" y="145534"/>
                      <a:pt x="59753" y="114937"/>
                    </a:cubicBezTo>
                    <a:cubicBezTo>
                      <a:pt x="59753" y="84339"/>
                      <a:pt x="82776" y="59753"/>
                      <a:pt x="111090" y="59753"/>
                    </a:cubicBezTo>
                    <a:cubicBezTo>
                      <a:pt x="139403" y="59753"/>
                      <a:pt x="162426" y="84519"/>
                      <a:pt x="162426" y="114937"/>
                    </a:cubicBezTo>
                    <a:cubicBezTo>
                      <a:pt x="162426" y="145354"/>
                      <a:pt x="139403" y="170301"/>
                      <a:pt x="111090" y="170301"/>
                    </a:cubicBezTo>
                  </a:path>
                </a:pathLst>
              </a:custGeom>
              <a:grpFill/>
              <a:ln w="59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5" name="Forma libre: forma 14">
                <a:extLst>
                  <a:ext uri="{FF2B5EF4-FFF2-40B4-BE49-F238E27FC236}">
                    <a16:creationId xmlns:a16="http://schemas.microsoft.com/office/drawing/2014/main" id="{8AD5C372-3A6A-4442-AD0F-CA313D61737A}"/>
                  </a:ext>
                </a:extLst>
              </p:cNvPr>
              <p:cNvSpPr/>
              <p:nvPr/>
            </p:nvSpPr>
            <p:spPr>
              <a:xfrm>
                <a:off x="10893807" y="699197"/>
                <a:ext cx="211178" cy="230053"/>
              </a:xfrm>
              <a:custGeom>
                <a:avLst/>
                <a:gdLst>
                  <a:gd name="connsiteX0" fmla="*/ 125216 w 211178"/>
                  <a:gd name="connsiteY0" fmla="*/ 148961 h 230053"/>
                  <a:gd name="connsiteX1" fmla="*/ 151305 w 211178"/>
                  <a:gd name="connsiteY1" fmla="*/ 148961 h 230053"/>
                  <a:gd name="connsiteX2" fmla="*/ 151305 w 211178"/>
                  <a:gd name="connsiteY2" fmla="*/ 160984 h 230053"/>
                  <a:gd name="connsiteX3" fmla="*/ 118544 w 211178"/>
                  <a:gd name="connsiteY3" fmla="*/ 170361 h 230053"/>
                  <a:gd name="connsiteX4" fmla="*/ 59693 w 211178"/>
                  <a:gd name="connsiteY4" fmla="*/ 115057 h 230053"/>
                  <a:gd name="connsiteX5" fmla="*/ 118544 w 211178"/>
                  <a:gd name="connsiteY5" fmla="*/ 59813 h 230053"/>
                  <a:gd name="connsiteX6" fmla="*/ 159541 w 211178"/>
                  <a:gd name="connsiteY6" fmla="*/ 75502 h 230053"/>
                  <a:gd name="connsiteX7" fmla="*/ 165372 w 211178"/>
                  <a:gd name="connsiteY7" fmla="*/ 80792 h 230053"/>
                  <a:gd name="connsiteX8" fmla="*/ 205768 w 211178"/>
                  <a:gd name="connsiteY8" fmla="*/ 36669 h 230053"/>
                  <a:gd name="connsiteX9" fmla="*/ 199997 w 211178"/>
                  <a:gd name="connsiteY9" fmla="*/ 31379 h 230053"/>
                  <a:gd name="connsiteX10" fmla="*/ 118604 w 211178"/>
                  <a:gd name="connsiteY10" fmla="*/ 0 h 230053"/>
                  <a:gd name="connsiteX11" fmla="*/ 0 w 211178"/>
                  <a:gd name="connsiteY11" fmla="*/ 114997 h 230053"/>
                  <a:gd name="connsiteX12" fmla="*/ 118604 w 211178"/>
                  <a:gd name="connsiteY12" fmla="*/ 230054 h 230053"/>
                  <a:gd name="connsiteX13" fmla="*/ 151365 w 211178"/>
                  <a:gd name="connsiteY13" fmla="*/ 225605 h 230053"/>
                  <a:gd name="connsiteX14" fmla="*/ 151365 w 211178"/>
                  <a:gd name="connsiteY14" fmla="*/ 226026 h 230053"/>
                  <a:gd name="connsiteX15" fmla="*/ 211178 w 211178"/>
                  <a:gd name="connsiteY15" fmla="*/ 226026 h 230053"/>
                  <a:gd name="connsiteX16" fmla="*/ 211178 w 211178"/>
                  <a:gd name="connsiteY16" fmla="*/ 89148 h 230053"/>
                  <a:gd name="connsiteX17" fmla="*/ 125276 w 211178"/>
                  <a:gd name="connsiteY17" fmla="*/ 89148 h 230053"/>
                  <a:gd name="connsiteX18" fmla="*/ 125276 w 211178"/>
                  <a:gd name="connsiteY18" fmla="*/ 148841 h 230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11178" h="230053">
                    <a:moveTo>
                      <a:pt x="125216" y="148961"/>
                    </a:moveTo>
                    <a:lnTo>
                      <a:pt x="151305" y="148961"/>
                    </a:lnTo>
                    <a:lnTo>
                      <a:pt x="151305" y="160984"/>
                    </a:lnTo>
                    <a:cubicBezTo>
                      <a:pt x="141627" y="167055"/>
                      <a:pt x="130145" y="170361"/>
                      <a:pt x="118544" y="170361"/>
                    </a:cubicBezTo>
                    <a:cubicBezTo>
                      <a:pt x="86082" y="170361"/>
                      <a:pt x="59693" y="145655"/>
                      <a:pt x="59693" y="115057"/>
                    </a:cubicBezTo>
                    <a:cubicBezTo>
                      <a:pt x="59693" y="84459"/>
                      <a:pt x="86082" y="59813"/>
                      <a:pt x="118544" y="59813"/>
                    </a:cubicBezTo>
                    <a:cubicBezTo>
                      <a:pt x="133933" y="59813"/>
                      <a:pt x="148480" y="65403"/>
                      <a:pt x="159541" y="75502"/>
                    </a:cubicBezTo>
                    <a:lnTo>
                      <a:pt x="165372" y="80792"/>
                    </a:lnTo>
                    <a:lnTo>
                      <a:pt x="205768" y="36669"/>
                    </a:lnTo>
                    <a:lnTo>
                      <a:pt x="199997" y="31379"/>
                    </a:lnTo>
                    <a:cubicBezTo>
                      <a:pt x="177875" y="11121"/>
                      <a:pt x="149021" y="0"/>
                      <a:pt x="118604" y="0"/>
                    </a:cubicBezTo>
                    <a:cubicBezTo>
                      <a:pt x="53200" y="0"/>
                      <a:pt x="0" y="51637"/>
                      <a:pt x="0" y="114997"/>
                    </a:cubicBezTo>
                    <a:cubicBezTo>
                      <a:pt x="0" y="178356"/>
                      <a:pt x="53260" y="230054"/>
                      <a:pt x="118604" y="230054"/>
                    </a:cubicBezTo>
                    <a:cubicBezTo>
                      <a:pt x="129725" y="230054"/>
                      <a:pt x="140725" y="228551"/>
                      <a:pt x="151365" y="225605"/>
                    </a:cubicBezTo>
                    <a:lnTo>
                      <a:pt x="151365" y="226026"/>
                    </a:lnTo>
                    <a:lnTo>
                      <a:pt x="211178" y="226026"/>
                    </a:lnTo>
                    <a:lnTo>
                      <a:pt x="211178" y="89148"/>
                    </a:lnTo>
                    <a:lnTo>
                      <a:pt x="125276" y="89148"/>
                    </a:lnTo>
                    <a:lnTo>
                      <a:pt x="125276" y="148841"/>
                    </a:lnTo>
                    <a:close/>
                  </a:path>
                </a:pathLst>
              </a:custGeom>
              <a:grpFill/>
              <a:ln w="59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6" name="Forma libre: forma 15">
                <a:extLst>
                  <a:ext uri="{FF2B5EF4-FFF2-40B4-BE49-F238E27FC236}">
                    <a16:creationId xmlns:a16="http://schemas.microsoft.com/office/drawing/2014/main" id="{79D27FA4-C017-49C3-AC77-8C3E2FDC13D6}"/>
                  </a:ext>
                </a:extLst>
              </p:cNvPr>
              <p:cNvSpPr/>
              <p:nvPr/>
            </p:nvSpPr>
            <p:spPr>
              <a:xfrm>
                <a:off x="11344417" y="700339"/>
                <a:ext cx="204986" cy="225004"/>
              </a:xfrm>
              <a:custGeom>
                <a:avLst/>
                <a:gdLst>
                  <a:gd name="connsiteX0" fmla="*/ 67207 w 204986"/>
                  <a:gd name="connsiteY0" fmla="*/ 67688 h 225004"/>
                  <a:gd name="connsiteX1" fmla="*/ 67207 w 204986"/>
                  <a:gd name="connsiteY1" fmla="*/ 225004 h 225004"/>
                  <a:gd name="connsiteX2" fmla="*/ 138080 w 204986"/>
                  <a:gd name="connsiteY2" fmla="*/ 225004 h 225004"/>
                  <a:gd name="connsiteX3" fmla="*/ 138080 w 204986"/>
                  <a:gd name="connsiteY3" fmla="*/ 67688 h 225004"/>
                  <a:gd name="connsiteX4" fmla="*/ 204987 w 204986"/>
                  <a:gd name="connsiteY4" fmla="*/ 67688 h 225004"/>
                  <a:gd name="connsiteX5" fmla="*/ 204987 w 204986"/>
                  <a:gd name="connsiteY5" fmla="*/ 0 h 225004"/>
                  <a:gd name="connsiteX6" fmla="*/ 0 w 204986"/>
                  <a:gd name="connsiteY6" fmla="*/ 0 h 225004"/>
                  <a:gd name="connsiteX7" fmla="*/ 0 w 204986"/>
                  <a:gd name="connsiteY7" fmla="*/ 67688 h 225004"/>
                  <a:gd name="connsiteX8" fmla="*/ 67207 w 204986"/>
                  <a:gd name="connsiteY8" fmla="*/ 67688 h 225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986" h="225004">
                    <a:moveTo>
                      <a:pt x="67207" y="67688"/>
                    </a:moveTo>
                    <a:lnTo>
                      <a:pt x="67207" y="225004"/>
                    </a:lnTo>
                    <a:lnTo>
                      <a:pt x="138080" y="225004"/>
                    </a:lnTo>
                    <a:lnTo>
                      <a:pt x="138080" y="67688"/>
                    </a:lnTo>
                    <a:lnTo>
                      <a:pt x="204987" y="67688"/>
                    </a:lnTo>
                    <a:lnTo>
                      <a:pt x="204987" y="0"/>
                    </a:lnTo>
                    <a:lnTo>
                      <a:pt x="0" y="0"/>
                    </a:lnTo>
                    <a:lnTo>
                      <a:pt x="0" y="67688"/>
                    </a:lnTo>
                    <a:lnTo>
                      <a:pt x="67207" y="67688"/>
                    </a:lnTo>
                    <a:close/>
                  </a:path>
                </a:pathLst>
              </a:custGeom>
              <a:grpFill/>
              <a:ln w="59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7" name="Forma libre: forma 16">
                <a:extLst>
                  <a:ext uri="{FF2B5EF4-FFF2-40B4-BE49-F238E27FC236}">
                    <a16:creationId xmlns:a16="http://schemas.microsoft.com/office/drawing/2014/main" id="{CD998B7F-2C7A-4553-80A5-7DE1487477F8}"/>
                  </a:ext>
                </a:extLst>
              </p:cNvPr>
              <p:cNvSpPr/>
              <p:nvPr/>
            </p:nvSpPr>
            <p:spPr>
              <a:xfrm>
                <a:off x="11506242" y="658860"/>
                <a:ext cx="357133" cy="360800"/>
              </a:xfrm>
              <a:custGeom>
                <a:avLst/>
                <a:gdLst>
                  <a:gd name="connsiteX0" fmla="*/ 357134 w 357133"/>
                  <a:gd name="connsiteY0" fmla="*/ 360800 h 360800"/>
                  <a:gd name="connsiteX1" fmla="*/ 221458 w 357133"/>
                  <a:gd name="connsiteY1" fmla="*/ 0 h 360800"/>
                  <a:gd name="connsiteX2" fmla="*/ 99668 w 357133"/>
                  <a:gd name="connsiteY2" fmla="*/ 0 h 360800"/>
                  <a:gd name="connsiteX3" fmla="*/ 0 w 357133"/>
                  <a:gd name="connsiteY3" fmla="*/ 266062 h 360800"/>
                  <a:gd name="connsiteX4" fmla="*/ 73819 w 357133"/>
                  <a:gd name="connsiteY4" fmla="*/ 266062 h 360800"/>
                  <a:gd name="connsiteX5" fmla="*/ 160443 w 357133"/>
                  <a:gd name="connsiteY5" fmla="*/ 47189 h 360800"/>
                  <a:gd name="connsiteX6" fmla="*/ 283314 w 357133"/>
                  <a:gd name="connsiteY6" fmla="*/ 360800 h 360800"/>
                  <a:gd name="connsiteX7" fmla="*/ 357134 w 357133"/>
                  <a:gd name="connsiteY7" fmla="*/ 360800 h 360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7133" h="360800">
                    <a:moveTo>
                      <a:pt x="357134" y="360800"/>
                    </a:moveTo>
                    <a:lnTo>
                      <a:pt x="221458" y="0"/>
                    </a:lnTo>
                    <a:lnTo>
                      <a:pt x="99668" y="0"/>
                    </a:lnTo>
                    <a:lnTo>
                      <a:pt x="0" y="266062"/>
                    </a:lnTo>
                    <a:lnTo>
                      <a:pt x="73819" y="266062"/>
                    </a:lnTo>
                    <a:lnTo>
                      <a:pt x="160443" y="47189"/>
                    </a:lnTo>
                    <a:lnTo>
                      <a:pt x="283314" y="360800"/>
                    </a:lnTo>
                    <a:lnTo>
                      <a:pt x="357134" y="360800"/>
                    </a:lnTo>
                    <a:close/>
                  </a:path>
                </a:pathLst>
              </a:custGeom>
              <a:grpFill/>
              <a:ln w="59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8" name="Forma libre: forma 17">
                <a:extLst>
                  <a:ext uri="{FF2B5EF4-FFF2-40B4-BE49-F238E27FC236}">
                    <a16:creationId xmlns:a16="http://schemas.microsoft.com/office/drawing/2014/main" id="{97758C0A-B85B-4E43-9A26-DCF9097D115E}"/>
                  </a:ext>
                </a:extLst>
              </p:cNvPr>
              <p:cNvSpPr/>
              <p:nvPr/>
            </p:nvSpPr>
            <p:spPr>
              <a:xfrm>
                <a:off x="11118210" y="699317"/>
                <a:ext cx="222178" cy="230053"/>
              </a:xfrm>
              <a:custGeom>
                <a:avLst/>
                <a:gdLst>
                  <a:gd name="connsiteX0" fmla="*/ 209014 w 222178"/>
                  <a:gd name="connsiteY0" fmla="*/ 60775 h 230053"/>
                  <a:gd name="connsiteX1" fmla="*/ 208894 w 222178"/>
                  <a:gd name="connsiteY1" fmla="*/ 60534 h 230053"/>
                  <a:gd name="connsiteX2" fmla="*/ 111089 w 222178"/>
                  <a:gd name="connsiteY2" fmla="*/ 0 h 230053"/>
                  <a:gd name="connsiteX3" fmla="*/ 0 w 222178"/>
                  <a:gd name="connsiteY3" fmla="*/ 114997 h 230053"/>
                  <a:gd name="connsiteX4" fmla="*/ 111089 w 222178"/>
                  <a:gd name="connsiteY4" fmla="*/ 230054 h 230053"/>
                  <a:gd name="connsiteX5" fmla="*/ 222179 w 222178"/>
                  <a:gd name="connsiteY5" fmla="*/ 114997 h 230053"/>
                  <a:gd name="connsiteX6" fmla="*/ 209014 w 222178"/>
                  <a:gd name="connsiteY6" fmla="*/ 60775 h 230053"/>
                  <a:gd name="connsiteX7" fmla="*/ 111089 w 222178"/>
                  <a:gd name="connsiteY7" fmla="*/ 170301 h 230053"/>
                  <a:gd name="connsiteX8" fmla="*/ 59813 w 222178"/>
                  <a:gd name="connsiteY8" fmla="*/ 114937 h 230053"/>
                  <a:gd name="connsiteX9" fmla="*/ 111089 w 222178"/>
                  <a:gd name="connsiteY9" fmla="*/ 59753 h 230053"/>
                  <a:gd name="connsiteX10" fmla="*/ 162426 w 222178"/>
                  <a:gd name="connsiteY10" fmla="*/ 114937 h 230053"/>
                  <a:gd name="connsiteX11" fmla="*/ 111089 w 222178"/>
                  <a:gd name="connsiteY11" fmla="*/ 170301 h 230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2178" h="230053">
                    <a:moveTo>
                      <a:pt x="209014" y="60775"/>
                    </a:moveTo>
                    <a:lnTo>
                      <a:pt x="208894" y="60534"/>
                    </a:lnTo>
                    <a:cubicBezTo>
                      <a:pt x="190139" y="24586"/>
                      <a:pt x="153349" y="0"/>
                      <a:pt x="111089" y="0"/>
                    </a:cubicBezTo>
                    <a:cubicBezTo>
                      <a:pt x="49834" y="0"/>
                      <a:pt x="0" y="51637"/>
                      <a:pt x="0" y="114997"/>
                    </a:cubicBezTo>
                    <a:cubicBezTo>
                      <a:pt x="0" y="178356"/>
                      <a:pt x="49774" y="230054"/>
                      <a:pt x="111089" y="230054"/>
                    </a:cubicBezTo>
                    <a:cubicBezTo>
                      <a:pt x="172405" y="230054"/>
                      <a:pt x="222179" y="178537"/>
                      <a:pt x="222179" y="114997"/>
                    </a:cubicBezTo>
                    <a:cubicBezTo>
                      <a:pt x="222179" y="95460"/>
                      <a:pt x="217430" y="77005"/>
                      <a:pt x="209014" y="60775"/>
                    </a:cubicBezTo>
                    <a:moveTo>
                      <a:pt x="111089" y="170301"/>
                    </a:moveTo>
                    <a:cubicBezTo>
                      <a:pt x="82836" y="170301"/>
                      <a:pt x="59813" y="145534"/>
                      <a:pt x="59813" y="114937"/>
                    </a:cubicBezTo>
                    <a:cubicBezTo>
                      <a:pt x="59813" y="84339"/>
                      <a:pt x="82836" y="59753"/>
                      <a:pt x="111089" y="59753"/>
                    </a:cubicBezTo>
                    <a:cubicBezTo>
                      <a:pt x="139343" y="59753"/>
                      <a:pt x="162426" y="84519"/>
                      <a:pt x="162426" y="114937"/>
                    </a:cubicBezTo>
                    <a:cubicBezTo>
                      <a:pt x="162426" y="145354"/>
                      <a:pt x="139343" y="170301"/>
                      <a:pt x="111089" y="170301"/>
                    </a:cubicBezTo>
                  </a:path>
                </a:pathLst>
              </a:custGeom>
              <a:grpFill/>
              <a:ln w="59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</p:grpSp>
        <p:sp>
          <p:nvSpPr>
            <p:cNvPr id="19" name="Forma libre: forma 18">
              <a:extLst>
                <a:ext uri="{FF2B5EF4-FFF2-40B4-BE49-F238E27FC236}">
                  <a16:creationId xmlns:a16="http://schemas.microsoft.com/office/drawing/2014/main" id="{27B0E24F-F14F-431F-AF16-1F3CE31FF7B4}"/>
                </a:ext>
              </a:extLst>
            </p:cNvPr>
            <p:cNvSpPr/>
            <p:nvPr/>
          </p:nvSpPr>
          <p:spPr>
            <a:xfrm>
              <a:off x="11501253" y="331363"/>
              <a:ext cx="324011" cy="327497"/>
            </a:xfrm>
            <a:custGeom>
              <a:avLst/>
              <a:gdLst>
                <a:gd name="connsiteX0" fmla="*/ 257466 w 324011"/>
                <a:gd name="connsiteY0" fmla="*/ 210637 h 327497"/>
                <a:gd name="connsiteX1" fmla="*/ 324011 w 324011"/>
                <a:gd name="connsiteY1" fmla="*/ 183406 h 327497"/>
                <a:gd name="connsiteX2" fmla="*/ 235464 w 324011"/>
                <a:gd name="connsiteY2" fmla="*/ 151726 h 327497"/>
                <a:gd name="connsiteX3" fmla="*/ 178837 w 324011"/>
                <a:gd name="connsiteY3" fmla="*/ 0 h 327497"/>
                <a:gd name="connsiteX4" fmla="*/ 119986 w 324011"/>
                <a:gd name="connsiteY4" fmla="*/ 111751 h 327497"/>
                <a:gd name="connsiteX5" fmla="*/ 0 w 324011"/>
                <a:gd name="connsiteY5" fmla="*/ 87104 h 327497"/>
                <a:gd name="connsiteX6" fmla="*/ 84700 w 324011"/>
                <a:gd name="connsiteY6" fmla="*/ 178777 h 327497"/>
                <a:gd name="connsiteX7" fmla="*/ 43402 w 324011"/>
                <a:gd name="connsiteY7" fmla="*/ 289746 h 327497"/>
                <a:gd name="connsiteX8" fmla="*/ 192423 w 324011"/>
                <a:gd name="connsiteY8" fmla="*/ 236246 h 327497"/>
                <a:gd name="connsiteX9" fmla="*/ 301168 w 324011"/>
                <a:gd name="connsiteY9" fmla="*/ 327498 h 327497"/>
                <a:gd name="connsiteX10" fmla="*/ 257466 w 324011"/>
                <a:gd name="connsiteY10" fmla="*/ 210637 h 32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4011" h="327497">
                  <a:moveTo>
                    <a:pt x="257466" y="210637"/>
                  </a:moveTo>
                  <a:lnTo>
                    <a:pt x="324011" y="183406"/>
                  </a:lnTo>
                  <a:lnTo>
                    <a:pt x="235464" y="151726"/>
                  </a:lnTo>
                  <a:lnTo>
                    <a:pt x="178837" y="0"/>
                  </a:lnTo>
                  <a:lnTo>
                    <a:pt x="119986" y="111751"/>
                  </a:lnTo>
                  <a:lnTo>
                    <a:pt x="0" y="87104"/>
                  </a:lnTo>
                  <a:lnTo>
                    <a:pt x="84700" y="178777"/>
                  </a:lnTo>
                  <a:lnTo>
                    <a:pt x="43402" y="289746"/>
                  </a:lnTo>
                  <a:lnTo>
                    <a:pt x="192423" y="236246"/>
                  </a:lnTo>
                  <a:lnTo>
                    <a:pt x="301168" y="327498"/>
                  </a:lnTo>
                  <a:lnTo>
                    <a:pt x="257466" y="210637"/>
                  </a:lnTo>
                  <a:close/>
                </a:path>
              </a:pathLst>
            </a:custGeom>
            <a:solidFill>
              <a:srgbClr val="F5A61F"/>
            </a:solidFill>
            <a:ln w="59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96FF48D2-715E-4506-BEB0-D83F61EA95A3}"/>
                </a:ext>
              </a:extLst>
            </p:cNvPr>
            <p:cNvSpPr/>
            <p:nvPr/>
          </p:nvSpPr>
          <p:spPr>
            <a:xfrm>
              <a:off x="11433685" y="491024"/>
              <a:ext cx="104356" cy="89268"/>
            </a:xfrm>
            <a:custGeom>
              <a:avLst/>
              <a:gdLst>
                <a:gd name="connsiteX0" fmla="*/ 77065 w 104356"/>
                <a:gd name="connsiteY0" fmla="*/ 56927 h 89268"/>
                <a:gd name="connsiteX1" fmla="*/ 104357 w 104356"/>
                <a:gd name="connsiteY1" fmla="*/ 39434 h 89268"/>
                <a:gd name="connsiteX2" fmla="*/ 71715 w 104356"/>
                <a:gd name="connsiteY2" fmla="*/ 32461 h 89268"/>
                <a:gd name="connsiteX3" fmla="*/ 62338 w 104356"/>
                <a:gd name="connsiteY3" fmla="*/ 0 h 89268"/>
                <a:gd name="connsiteX4" fmla="*/ 49353 w 104356"/>
                <a:gd name="connsiteY4" fmla="*/ 27712 h 89268"/>
                <a:gd name="connsiteX5" fmla="*/ 0 w 104356"/>
                <a:gd name="connsiteY5" fmla="*/ 17253 h 89268"/>
                <a:gd name="connsiteX6" fmla="*/ 38593 w 104356"/>
                <a:gd name="connsiteY6" fmla="*/ 57048 h 89268"/>
                <a:gd name="connsiteX7" fmla="*/ 26750 w 104356"/>
                <a:gd name="connsiteY7" fmla="*/ 89268 h 89268"/>
                <a:gd name="connsiteX8" fmla="*/ 61496 w 104356"/>
                <a:gd name="connsiteY8" fmla="*/ 66966 h 89268"/>
                <a:gd name="connsiteX9" fmla="*/ 88307 w 104356"/>
                <a:gd name="connsiteY9" fmla="*/ 88667 h 89268"/>
                <a:gd name="connsiteX10" fmla="*/ 77065 w 104356"/>
                <a:gd name="connsiteY10" fmla="*/ 56927 h 8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4356" h="89268">
                  <a:moveTo>
                    <a:pt x="77065" y="56927"/>
                  </a:moveTo>
                  <a:lnTo>
                    <a:pt x="104357" y="39434"/>
                  </a:lnTo>
                  <a:lnTo>
                    <a:pt x="71715" y="32461"/>
                  </a:lnTo>
                  <a:lnTo>
                    <a:pt x="62338" y="0"/>
                  </a:lnTo>
                  <a:lnTo>
                    <a:pt x="49353" y="27712"/>
                  </a:lnTo>
                  <a:lnTo>
                    <a:pt x="0" y="17253"/>
                  </a:lnTo>
                  <a:lnTo>
                    <a:pt x="38593" y="57048"/>
                  </a:lnTo>
                  <a:lnTo>
                    <a:pt x="26750" y="89268"/>
                  </a:lnTo>
                  <a:lnTo>
                    <a:pt x="61496" y="66966"/>
                  </a:lnTo>
                  <a:lnTo>
                    <a:pt x="88307" y="88667"/>
                  </a:lnTo>
                  <a:lnTo>
                    <a:pt x="77065" y="56927"/>
                  </a:lnTo>
                  <a:close/>
                </a:path>
              </a:pathLst>
            </a:custGeom>
            <a:solidFill>
              <a:srgbClr val="F5A61F"/>
            </a:solidFill>
            <a:ln w="59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1" name="Forma libre: forma 20">
              <a:extLst>
                <a:ext uri="{FF2B5EF4-FFF2-40B4-BE49-F238E27FC236}">
                  <a16:creationId xmlns:a16="http://schemas.microsoft.com/office/drawing/2014/main" id="{C514D77E-6FAD-430A-A6E7-DD09B201663D}"/>
                </a:ext>
              </a:extLst>
            </p:cNvPr>
            <p:cNvSpPr/>
            <p:nvPr/>
          </p:nvSpPr>
          <p:spPr>
            <a:xfrm>
              <a:off x="11724634" y="323729"/>
              <a:ext cx="108985" cy="93175"/>
            </a:xfrm>
            <a:custGeom>
              <a:avLst/>
              <a:gdLst>
                <a:gd name="connsiteX0" fmla="*/ 80492 w 108985"/>
                <a:gd name="connsiteY0" fmla="*/ 59452 h 93175"/>
                <a:gd name="connsiteX1" fmla="*/ 108985 w 108985"/>
                <a:gd name="connsiteY1" fmla="*/ 41178 h 93175"/>
                <a:gd name="connsiteX2" fmla="*/ 74901 w 108985"/>
                <a:gd name="connsiteY2" fmla="*/ 33964 h 93175"/>
                <a:gd name="connsiteX3" fmla="*/ 65103 w 108985"/>
                <a:gd name="connsiteY3" fmla="*/ 0 h 93175"/>
                <a:gd name="connsiteX4" fmla="*/ 48632 w 108985"/>
                <a:gd name="connsiteY4" fmla="*/ 28313 h 93175"/>
                <a:gd name="connsiteX5" fmla="*/ 0 w 108985"/>
                <a:gd name="connsiteY5" fmla="*/ 17974 h 93175"/>
                <a:gd name="connsiteX6" fmla="*/ 40276 w 108985"/>
                <a:gd name="connsiteY6" fmla="*/ 59572 h 93175"/>
                <a:gd name="connsiteX7" fmla="*/ 27953 w 108985"/>
                <a:gd name="connsiteY7" fmla="*/ 93176 h 93175"/>
                <a:gd name="connsiteX8" fmla="*/ 64201 w 108985"/>
                <a:gd name="connsiteY8" fmla="*/ 69912 h 93175"/>
                <a:gd name="connsiteX9" fmla="*/ 92214 w 108985"/>
                <a:gd name="connsiteY9" fmla="*/ 92575 h 93175"/>
                <a:gd name="connsiteX10" fmla="*/ 80492 w 108985"/>
                <a:gd name="connsiteY10" fmla="*/ 59452 h 9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8985" h="93175">
                  <a:moveTo>
                    <a:pt x="80492" y="59452"/>
                  </a:moveTo>
                  <a:lnTo>
                    <a:pt x="108985" y="41178"/>
                  </a:lnTo>
                  <a:lnTo>
                    <a:pt x="74901" y="33964"/>
                  </a:lnTo>
                  <a:lnTo>
                    <a:pt x="65103" y="0"/>
                  </a:lnTo>
                  <a:lnTo>
                    <a:pt x="48632" y="28313"/>
                  </a:lnTo>
                  <a:lnTo>
                    <a:pt x="0" y="17974"/>
                  </a:lnTo>
                  <a:lnTo>
                    <a:pt x="40276" y="59572"/>
                  </a:lnTo>
                  <a:lnTo>
                    <a:pt x="27953" y="93176"/>
                  </a:lnTo>
                  <a:lnTo>
                    <a:pt x="64201" y="69912"/>
                  </a:lnTo>
                  <a:lnTo>
                    <a:pt x="92214" y="92575"/>
                  </a:lnTo>
                  <a:lnTo>
                    <a:pt x="80492" y="59452"/>
                  </a:lnTo>
                  <a:close/>
                </a:path>
              </a:pathLst>
            </a:custGeom>
            <a:solidFill>
              <a:srgbClr val="F5A61F"/>
            </a:solidFill>
            <a:ln w="59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</p:grpSp>
      <p:sp>
        <p:nvSpPr>
          <p:cNvPr id="24" name="CuadroTexto 23">
            <a:extLst>
              <a:ext uri="{FF2B5EF4-FFF2-40B4-BE49-F238E27FC236}">
                <a16:creationId xmlns:a16="http://schemas.microsoft.com/office/drawing/2014/main" id="{72A2BDE6-2628-41A4-BC20-D0E9E536F232}"/>
              </a:ext>
            </a:extLst>
          </p:cNvPr>
          <p:cNvSpPr txBox="1"/>
          <p:nvPr/>
        </p:nvSpPr>
        <p:spPr>
          <a:xfrm>
            <a:off x="5085189" y="1397132"/>
            <a:ext cx="67935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s-MX" sz="42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Cuando la </a:t>
            </a:r>
            <a:br>
              <a:rPr lang="es-MX" sz="42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es-MX" sz="4200" b="1" dirty="0">
                <a:solidFill>
                  <a:srgbClr val="F5A61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ciudadanía participa,</a:t>
            </a:r>
            <a:br>
              <a:rPr lang="es-MX" sz="4200" b="1" dirty="0">
                <a:solidFill>
                  <a:srgbClr val="F5A61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es-MX" sz="42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los barrios </a:t>
            </a:r>
            <a:br>
              <a:rPr lang="es-MX" sz="42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es-MX" sz="42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se transforman.</a:t>
            </a:r>
            <a:endParaRPr lang="es-CO" sz="4200" dirty="0">
              <a:solidFill>
                <a:schemeClr val="bg1"/>
              </a:solidFill>
              <a:effectLst/>
              <a:highlight>
                <a:srgbClr val="F5A61F"/>
              </a:highlight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9BDA19F4-7758-42AE-A8E1-564AC8FD8A0A}"/>
              </a:ext>
            </a:extLst>
          </p:cNvPr>
          <p:cNvSpPr txBox="1"/>
          <p:nvPr/>
        </p:nvSpPr>
        <p:spPr>
          <a:xfrm>
            <a:off x="5085189" y="4452260"/>
            <a:ext cx="6019796" cy="1324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MX" sz="2400" b="1" i="1" dirty="0">
                <a:solidFill>
                  <a:srgbClr val="F5A61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En Bogotá sí pasa: </a:t>
            </a:r>
            <a:r>
              <a:rPr lang="es-MX" sz="2400" b="1" i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la participación construye ciudad. </a:t>
            </a:r>
            <a:r>
              <a:rPr lang="es-MX" sz="2400" i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Con la ciudadanía, si pasa. </a:t>
            </a:r>
            <a:endParaRPr lang="es-CO" sz="2400" i="1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090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DAD5E98-CF54-4457-8883-85B04B6339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60"/>
          <a:stretch/>
        </p:blipFill>
        <p:spPr>
          <a:xfrm>
            <a:off x="38194" y="0"/>
            <a:ext cx="12153806" cy="6858000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BA9671B8-AA7D-44CA-AA74-B8CB849B671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6751" y="323729"/>
            <a:ext cx="1376970" cy="1331450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93FC2BDB-8640-4A97-B85A-B3050492E3C4}"/>
              </a:ext>
            </a:extLst>
          </p:cNvPr>
          <p:cNvGrpSpPr/>
          <p:nvPr/>
        </p:nvGrpSpPr>
        <p:grpSpPr>
          <a:xfrm>
            <a:off x="10491048" y="323729"/>
            <a:ext cx="1372327" cy="695931"/>
            <a:chOff x="10491048" y="323729"/>
            <a:chExt cx="1372327" cy="695931"/>
          </a:xfrm>
        </p:grpSpPr>
        <p:grpSp>
          <p:nvGrpSpPr>
            <p:cNvPr id="22" name="Grupo 21">
              <a:extLst>
                <a:ext uri="{FF2B5EF4-FFF2-40B4-BE49-F238E27FC236}">
                  <a16:creationId xmlns:a16="http://schemas.microsoft.com/office/drawing/2014/main" id="{89173023-2DB1-41C3-9FF5-08AB6D4FDD9C}"/>
                </a:ext>
              </a:extLst>
            </p:cNvPr>
            <p:cNvGrpSpPr/>
            <p:nvPr/>
          </p:nvGrpSpPr>
          <p:grpSpPr>
            <a:xfrm>
              <a:off x="10491048" y="658860"/>
              <a:ext cx="1372327" cy="360800"/>
              <a:chOff x="10491048" y="658860"/>
              <a:chExt cx="1372327" cy="360800"/>
            </a:xfrm>
            <a:solidFill>
              <a:schemeClr val="bg1"/>
            </a:solidFill>
          </p:grpSpPr>
          <p:sp>
            <p:nvSpPr>
              <p:cNvPr id="13" name="Forma libre: forma 12">
                <a:extLst>
                  <a:ext uri="{FF2B5EF4-FFF2-40B4-BE49-F238E27FC236}">
                    <a16:creationId xmlns:a16="http://schemas.microsoft.com/office/drawing/2014/main" id="{9878D777-1255-42AC-9991-9D01DA40CD08}"/>
                  </a:ext>
                </a:extLst>
              </p:cNvPr>
              <p:cNvSpPr/>
              <p:nvPr/>
            </p:nvSpPr>
            <p:spPr>
              <a:xfrm>
                <a:off x="10491048" y="703404"/>
                <a:ext cx="160382" cy="220014"/>
              </a:xfrm>
              <a:custGeom>
                <a:avLst/>
                <a:gdLst>
                  <a:gd name="connsiteX0" fmla="*/ 153049 w 160382"/>
                  <a:gd name="connsiteY0" fmla="*/ 68890 h 220014"/>
                  <a:gd name="connsiteX1" fmla="*/ 83558 w 160382"/>
                  <a:gd name="connsiteY1" fmla="*/ 0 h 220014"/>
                  <a:gd name="connsiteX2" fmla="*/ 0 w 160382"/>
                  <a:gd name="connsiteY2" fmla="*/ 0 h 220014"/>
                  <a:gd name="connsiteX3" fmla="*/ 0 w 160382"/>
                  <a:gd name="connsiteY3" fmla="*/ 220015 h 220014"/>
                  <a:gd name="connsiteX4" fmla="*/ 90891 w 160382"/>
                  <a:gd name="connsiteY4" fmla="*/ 220015 h 220014"/>
                  <a:gd name="connsiteX5" fmla="*/ 160382 w 160382"/>
                  <a:gd name="connsiteY5" fmla="*/ 151065 h 220014"/>
                  <a:gd name="connsiteX6" fmla="*/ 142589 w 160382"/>
                  <a:gd name="connsiteY6" fmla="*/ 105078 h 220014"/>
                  <a:gd name="connsiteX7" fmla="*/ 153049 w 160382"/>
                  <a:gd name="connsiteY7" fmla="*/ 68890 h 220014"/>
                  <a:gd name="connsiteX8" fmla="*/ 55966 w 160382"/>
                  <a:gd name="connsiteY8" fmla="*/ 47850 h 220014"/>
                  <a:gd name="connsiteX9" fmla="*/ 83497 w 160382"/>
                  <a:gd name="connsiteY9" fmla="*/ 47850 h 220014"/>
                  <a:gd name="connsiteX10" fmla="*/ 105078 w 160382"/>
                  <a:gd name="connsiteY10" fmla="*/ 68890 h 220014"/>
                  <a:gd name="connsiteX11" fmla="*/ 83497 w 160382"/>
                  <a:gd name="connsiteY11" fmla="*/ 89869 h 220014"/>
                  <a:gd name="connsiteX12" fmla="*/ 55966 w 160382"/>
                  <a:gd name="connsiteY12" fmla="*/ 89869 h 220014"/>
                  <a:gd name="connsiteX13" fmla="*/ 55966 w 160382"/>
                  <a:gd name="connsiteY13" fmla="*/ 47850 h 220014"/>
                  <a:gd name="connsiteX14" fmla="*/ 90891 w 160382"/>
                  <a:gd name="connsiteY14" fmla="*/ 172044 h 220014"/>
                  <a:gd name="connsiteX15" fmla="*/ 55966 w 160382"/>
                  <a:gd name="connsiteY15" fmla="*/ 172044 h 220014"/>
                  <a:gd name="connsiteX16" fmla="*/ 55966 w 160382"/>
                  <a:gd name="connsiteY16" fmla="*/ 129905 h 220014"/>
                  <a:gd name="connsiteX17" fmla="*/ 90891 w 160382"/>
                  <a:gd name="connsiteY17" fmla="*/ 129905 h 220014"/>
                  <a:gd name="connsiteX18" fmla="*/ 112412 w 160382"/>
                  <a:gd name="connsiteY18" fmla="*/ 151005 h 220014"/>
                  <a:gd name="connsiteX19" fmla="*/ 90891 w 160382"/>
                  <a:gd name="connsiteY19" fmla="*/ 172044 h 220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60382" h="220014">
                    <a:moveTo>
                      <a:pt x="153049" y="68890"/>
                    </a:moveTo>
                    <a:cubicBezTo>
                      <a:pt x="153049" y="30958"/>
                      <a:pt x="121850" y="0"/>
                      <a:pt x="83558" y="0"/>
                    </a:cubicBezTo>
                    <a:lnTo>
                      <a:pt x="0" y="0"/>
                    </a:lnTo>
                    <a:lnTo>
                      <a:pt x="0" y="220015"/>
                    </a:lnTo>
                    <a:lnTo>
                      <a:pt x="90891" y="220015"/>
                    </a:lnTo>
                    <a:cubicBezTo>
                      <a:pt x="129244" y="220015"/>
                      <a:pt x="160382" y="189057"/>
                      <a:pt x="160382" y="151065"/>
                    </a:cubicBezTo>
                    <a:cubicBezTo>
                      <a:pt x="160382" y="134173"/>
                      <a:pt x="153950" y="117762"/>
                      <a:pt x="142589" y="105078"/>
                    </a:cubicBezTo>
                    <a:cubicBezTo>
                      <a:pt x="149442" y="94258"/>
                      <a:pt x="153049" y="81814"/>
                      <a:pt x="153049" y="68890"/>
                    </a:cubicBezTo>
                    <a:moveTo>
                      <a:pt x="55966" y="47850"/>
                    </a:moveTo>
                    <a:lnTo>
                      <a:pt x="83497" y="47850"/>
                    </a:lnTo>
                    <a:cubicBezTo>
                      <a:pt x="95400" y="47850"/>
                      <a:pt x="105078" y="57288"/>
                      <a:pt x="105078" y="68890"/>
                    </a:cubicBezTo>
                    <a:cubicBezTo>
                      <a:pt x="105078" y="80492"/>
                      <a:pt x="95400" y="89869"/>
                      <a:pt x="83497" y="89869"/>
                    </a:cubicBezTo>
                    <a:lnTo>
                      <a:pt x="55966" y="89869"/>
                    </a:lnTo>
                    <a:lnTo>
                      <a:pt x="55966" y="47850"/>
                    </a:lnTo>
                    <a:close/>
                    <a:moveTo>
                      <a:pt x="90891" y="172044"/>
                    </a:moveTo>
                    <a:lnTo>
                      <a:pt x="55966" y="172044"/>
                    </a:lnTo>
                    <a:lnTo>
                      <a:pt x="55966" y="129905"/>
                    </a:lnTo>
                    <a:lnTo>
                      <a:pt x="90891" y="129905"/>
                    </a:lnTo>
                    <a:cubicBezTo>
                      <a:pt x="102794" y="129905"/>
                      <a:pt x="112412" y="139463"/>
                      <a:pt x="112412" y="151005"/>
                    </a:cubicBezTo>
                    <a:cubicBezTo>
                      <a:pt x="112412" y="162547"/>
                      <a:pt x="102734" y="172044"/>
                      <a:pt x="90891" y="172044"/>
                    </a:cubicBezTo>
                  </a:path>
                </a:pathLst>
              </a:custGeom>
              <a:grpFill/>
              <a:ln w="59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4" name="Forma libre: forma 13">
                <a:extLst>
                  <a:ext uri="{FF2B5EF4-FFF2-40B4-BE49-F238E27FC236}">
                    <a16:creationId xmlns:a16="http://schemas.microsoft.com/office/drawing/2014/main" id="{89B7998A-AB87-40F5-B2D9-C9E7A27292CA}"/>
                  </a:ext>
                </a:extLst>
              </p:cNvPr>
              <p:cNvSpPr/>
              <p:nvPr/>
            </p:nvSpPr>
            <p:spPr>
              <a:xfrm>
                <a:off x="10660146" y="699317"/>
                <a:ext cx="222179" cy="230053"/>
              </a:xfrm>
              <a:custGeom>
                <a:avLst/>
                <a:gdLst>
                  <a:gd name="connsiteX0" fmla="*/ 111090 w 222179"/>
                  <a:gd name="connsiteY0" fmla="*/ 0 h 230053"/>
                  <a:gd name="connsiteX1" fmla="*/ 0 w 222179"/>
                  <a:gd name="connsiteY1" fmla="*/ 114997 h 230053"/>
                  <a:gd name="connsiteX2" fmla="*/ 111090 w 222179"/>
                  <a:gd name="connsiteY2" fmla="*/ 230054 h 230053"/>
                  <a:gd name="connsiteX3" fmla="*/ 222179 w 222179"/>
                  <a:gd name="connsiteY3" fmla="*/ 114997 h 230053"/>
                  <a:gd name="connsiteX4" fmla="*/ 111090 w 222179"/>
                  <a:gd name="connsiteY4" fmla="*/ 0 h 230053"/>
                  <a:gd name="connsiteX5" fmla="*/ 111090 w 222179"/>
                  <a:gd name="connsiteY5" fmla="*/ 170301 h 230053"/>
                  <a:gd name="connsiteX6" fmla="*/ 59753 w 222179"/>
                  <a:gd name="connsiteY6" fmla="*/ 114937 h 230053"/>
                  <a:gd name="connsiteX7" fmla="*/ 111090 w 222179"/>
                  <a:gd name="connsiteY7" fmla="*/ 59753 h 230053"/>
                  <a:gd name="connsiteX8" fmla="*/ 162426 w 222179"/>
                  <a:gd name="connsiteY8" fmla="*/ 114937 h 230053"/>
                  <a:gd name="connsiteX9" fmla="*/ 111090 w 222179"/>
                  <a:gd name="connsiteY9" fmla="*/ 170301 h 230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2179" h="230053">
                    <a:moveTo>
                      <a:pt x="111090" y="0"/>
                    </a:moveTo>
                    <a:cubicBezTo>
                      <a:pt x="49774" y="0"/>
                      <a:pt x="0" y="51637"/>
                      <a:pt x="0" y="114997"/>
                    </a:cubicBezTo>
                    <a:cubicBezTo>
                      <a:pt x="0" y="178356"/>
                      <a:pt x="49834" y="230054"/>
                      <a:pt x="111090" y="230054"/>
                    </a:cubicBezTo>
                    <a:cubicBezTo>
                      <a:pt x="172345" y="230054"/>
                      <a:pt x="222179" y="178537"/>
                      <a:pt x="222179" y="114997"/>
                    </a:cubicBezTo>
                    <a:cubicBezTo>
                      <a:pt x="222179" y="51457"/>
                      <a:pt x="172345" y="0"/>
                      <a:pt x="111090" y="0"/>
                    </a:cubicBezTo>
                    <a:moveTo>
                      <a:pt x="111090" y="170301"/>
                    </a:moveTo>
                    <a:cubicBezTo>
                      <a:pt x="82776" y="170301"/>
                      <a:pt x="59753" y="145534"/>
                      <a:pt x="59753" y="114937"/>
                    </a:cubicBezTo>
                    <a:cubicBezTo>
                      <a:pt x="59753" y="84339"/>
                      <a:pt x="82776" y="59753"/>
                      <a:pt x="111090" y="59753"/>
                    </a:cubicBezTo>
                    <a:cubicBezTo>
                      <a:pt x="139403" y="59753"/>
                      <a:pt x="162426" y="84519"/>
                      <a:pt x="162426" y="114937"/>
                    </a:cubicBezTo>
                    <a:cubicBezTo>
                      <a:pt x="162426" y="145354"/>
                      <a:pt x="139403" y="170301"/>
                      <a:pt x="111090" y="170301"/>
                    </a:cubicBezTo>
                  </a:path>
                </a:pathLst>
              </a:custGeom>
              <a:grpFill/>
              <a:ln w="59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5" name="Forma libre: forma 14">
                <a:extLst>
                  <a:ext uri="{FF2B5EF4-FFF2-40B4-BE49-F238E27FC236}">
                    <a16:creationId xmlns:a16="http://schemas.microsoft.com/office/drawing/2014/main" id="{8AD5C372-3A6A-4442-AD0F-CA313D61737A}"/>
                  </a:ext>
                </a:extLst>
              </p:cNvPr>
              <p:cNvSpPr/>
              <p:nvPr/>
            </p:nvSpPr>
            <p:spPr>
              <a:xfrm>
                <a:off x="10893807" y="699197"/>
                <a:ext cx="211178" cy="230053"/>
              </a:xfrm>
              <a:custGeom>
                <a:avLst/>
                <a:gdLst>
                  <a:gd name="connsiteX0" fmla="*/ 125216 w 211178"/>
                  <a:gd name="connsiteY0" fmla="*/ 148961 h 230053"/>
                  <a:gd name="connsiteX1" fmla="*/ 151305 w 211178"/>
                  <a:gd name="connsiteY1" fmla="*/ 148961 h 230053"/>
                  <a:gd name="connsiteX2" fmla="*/ 151305 w 211178"/>
                  <a:gd name="connsiteY2" fmla="*/ 160984 h 230053"/>
                  <a:gd name="connsiteX3" fmla="*/ 118544 w 211178"/>
                  <a:gd name="connsiteY3" fmla="*/ 170361 h 230053"/>
                  <a:gd name="connsiteX4" fmla="*/ 59693 w 211178"/>
                  <a:gd name="connsiteY4" fmla="*/ 115057 h 230053"/>
                  <a:gd name="connsiteX5" fmla="*/ 118544 w 211178"/>
                  <a:gd name="connsiteY5" fmla="*/ 59813 h 230053"/>
                  <a:gd name="connsiteX6" fmla="*/ 159541 w 211178"/>
                  <a:gd name="connsiteY6" fmla="*/ 75502 h 230053"/>
                  <a:gd name="connsiteX7" fmla="*/ 165372 w 211178"/>
                  <a:gd name="connsiteY7" fmla="*/ 80792 h 230053"/>
                  <a:gd name="connsiteX8" fmla="*/ 205768 w 211178"/>
                  <a:gd name="connsiteY8" fmla="*/ 36669 h 230053"/>
                  <a:gd name="connsiteX9" fmla="*/ 199997 w 211178"/>
                  <a:gd name="connsiteY9" fmla="*/ 31379 h 230053"/>
                  <a:gd name="connsiteX10" fmla="*/ 118604 w 211178"/>
                  <a:gd name="connsiteY10" fmla="*/ 0 h 230053"/>
                  <a:gd name="connsiteX11" fmla="*/ 0 w 211178"/>
                  <a:gd name="connsiteY11" fmla="*/ 114997 h 230053"/>
                  <a:gd name="connsiteX12" fmla="*/ 118604 w 211178"/>
                  <a:gd name="connsiteY12" fmla="*/ 230054 h 230053"/>
                  <a:gd name="connsiteX13" fmla="*/ 151365 w 211178"/>
                  <a:gd name="connsiteY13" fmla="*/ 225605 h 230053"/>
                  <a:gd name="connsiteX14" fmla="*/ 151365 w 211178"/>
                  <a:gd name="connsiteY14" fmla="*/ 226026 h 230053"/>
                  <a:gd name="connsiteX15" fmla="*/ 211178 w 211178"/>
                  <a:gd name="connsiteY15" fmla="*/ 226026 h 230053"/>
                  <a:gd name="connsiteX16" fmla="*/ 211178 w 211178"/>
                  <a:gd name="connsiteY16" fmla="*/ 89148 h 230053"/>
                  <a:gd name="connsiteX17" fmla="*/ 125276 w 211178"/>
                  <a:gd name="connsiteY17" fmla="*/ 89148 h 230053"/>
                  <a:gd name="connsiteX18" fmla="*/ 125276 w 211178"/>
                  <a:gd name="connsiteY18" fmla="*/ 148841 h 230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11178" h="230053">
                    <a:moveTo>
                      <a:pt x="125216" y="148961"/>
                    </a:moveTo>
                    <a:lnTo>
                      <a:pt x="151305" y="148961"/>
                    </a:lnTo>
                    <a:lnTo>
                      <a:pt x="151305" y="160984"/>
                    </a:lnTo>
                    <a:cubicBezTo>
                      <a:pt x="141627" y="167055"/>
                      <a:pt x="130145" y="170361"/>
                      <a:pt x="118544" y="170361"/>
                    </a:cubicBezTo>
                    <a:cubicBezTo>
                      <a:pt x="86082" y="170361"/>
                      <a:pt x="59693" y="145655"/>
                      <a:pt x="59693" y="115057"/>
                    </a:cubicBezTo>
                    <a:cubicBezTo>
                      <a:pt x="59693" y="84459"/>
                      <a:pt x="86082" y="59813"/>
                      <a:pt x="118544" y="59813"/>
                    </a:cubicBezTo>
                    <a:cubicBezTo>
                      <a:pt x="133933" y="59813"/>
                      <a:pt x="148480" y="65403"/>
                      <a:pt x="159541" y="75502"/>
                    </a:cubicBezTo>
                    <a:lnTo>
                      <a:pt x="165372" y="80792"/>
                    </a:lnTo>
                    <a:lnTo>
                      <a:pt x="205768" y="36669"/>
                    </a:lnTo>
                    <a:lnTo>
                      <a:pt x="199997" y="31379"/>
                    </a:lnTo>
                    <a:cubicBezTo>
                      <a:pt x="177875" y="11121"/>
                      <a:pt x="149021" y="0"/>
                      <a:pt x="118604" y="0"/>
                    </a:cubicBezTo>
                    <a:cubicBezTo>
                      <a:pt x="53200" y="0"/>
                      <a:pt x="0" y="51637"/>
                      <a:pt x="0" y="114997"/>
                    </a:cubicBezTo>
                    <a:cubicBezTo>
                      <a:pt x="0" y="178356"/>
                      <a:pt x="53260" y="230054"/>
                      <a:pt x="118604" y="230054"/>
                    </a:cubicBezTo>
                    <a:cubicBezTo>
                      <a:pt x="129725" y="230054"/>
                      <a:pt x="140725" y="228551"/>
                      <a:pt x="151365" y="225605"/>
                    </a:cubicBezTo>
                    <a:lnTo>
                      <a:pt x="151365" y="226026"/>
                    </a:lnTo>
                    <a:lnTo>
                      <a:pt x="211178" y="226026"/>
                    </a:lnTo>
                    <a:lnTo>
                      <a:pt x="211178" y="89148"/>
                    </a:lnTo>
                    <a:lnTo>
                      <a:pt x="125276" y="89148"/>
                    </a:lnTo>
                    <a:lnTo>
                      <a:pt x="125276" y="148841"/>
                    </a:lnTo>
                    <a:close/>
                  </a:path>
                </a:pathLst>
              </a:custGeom>
              <a:grpFill/>
              <a:ln w="59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6" name="Forma libre: forma 15">
                <a:extLst>
                  <a:ext uri="{FF2B5EF4-FFF2-40B4-BE49-F238E27FC236}">
                    <a16:creationId xmlns:a16="http://schemas.microsoft.com/office/drawing/2014/main" id="{79D27FA4-C017-49C3-AC77-8C3E2FDC13D6}"/>
                  </a:ext>
                </a:extLst>
              </p:cNvPr>
              <p:cNvSpPr/>
              <p:nvPr/>
            </p:nvSpPr>
            <p:spPr>
              <a:xfrm>
                <a:off x="11344417" y="700339"/>
                <a:ext cx="204986" cy="225004"/>
              </a:xfrm>
              <a:custGeom>
                <a:avLst/>
                <a:gdLst>
                  <a:gd name="connsiteX0" fmla="*/ 67207 w 204986"/>
                  <a:gd name="connsiteY0" fmla="*/ 67688 h 225004"/>
                  <a:gd name="connsiteX1" fmla="*/ 67207 w 204986"/>
                  <a:gd name="connsiteY1" fmla="*/ 225004 h 225004"/>
                  <a:gd name="connsiteX2" fmla="*/ 138080 w 204986"/>
                  <a:gd name="connsiteY2" fmla="*/ 225004 h 225004"/>
                  <a:gd name="connsiteX3" fmla="*/ 138080 w 204986"/>
                  <a:gd name="connsiteY3" fmla="*/ 67688 h 225004"/>
                  <a:gd name="connsiteX4" fmla="*/ 204987 w 204986"/>
                  <a:gd name="connsiteY4" fmla="*/ 67688 h 225004"/>
                  <a:gd name="connsiteX5" fmla="*/ 204987 w 204986"/>
                  <a:gd name="connsiteY5" fmla="*/ 0 h 225004"/>
                  <a:gd name="connsiteX6" fmla="*/ 0 w 204986"/>
                  <a:gd name="connsiteY6" fmla="*/ 0 h 225004"/>
                  <a:gd name="connsiteX7" fmla="*/ 0 w 204986"/>
                  <a:gd name="connsiteY7" fmla="*/ 67688 h 225004"/>
                  <a:gd name="connsiteX8" fmla="*/ 67207 w 204986"/>
                  <a:gd name="connsiteY8" fmla="*/ 67688 h 225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986" h="225004">
                    <a:moveTo>
                      <a:pt x="67207" y="67688"/>
                    </a:moveTo>
                    <a:lnTo>
                      <a:pt x="67207" y="225004"/>
                    </a:lnTo>
                    <a:lnTo>
                      <a:pt x="138080" y="225004"/>
                    </a:lnTo>
                    <a:lnTo>
                      <a:pt x="138080" y="67688"/>
                    </a:lnTo>
                    <a:lnTo>
                      <a:pt x="204987" y="67688"/>
                    </a:lnTo>
                    <a:lnTo>
                      <a:pt x="204987" y="0"/>
                    </a:lnTo>
                    <a:lnTo>
                      <a:pt x="0" y="0"/>
                    </a:lnTo>
                    <a:lnTo>
                      <a:pt x="0" y="67688"/>
                    </a:lnTo>
                    <a:lnTo>
                      <a:pt x="67207" y="67688"/>
                    </a:lnTo>
                    <a:close/>
                  </a:path>
                </a:pathLst>
              </a:custGeom>
              <a:grpFill/>
              <a:ln w="59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7" name="Forma libre: forma 16">
                <a:extLst>
                  <a:ext uri="{FF2B5EF4-FFF2-40B4-BE49-F238E27FC236}">
                    <a16:creationId xmlns:a16="http://schemas.microsoft.com/office/drawing/2014/main" id="{CD998B7F-2C7A-4553-80A5-7DE1487477F8}"/>
                  </a:ext>
                </a:extLst>
              </p:cNvPr>
              <p:cNvSpPr/>
              <p:nvPr/>
            </p:nvSpPr>
            <p:spPr>
              <a:xfrm>
                <a:off x="11506242" y="658860"/>
                <a:ext cx="357133" cy="360800"/>
              </a:xfrm>
              <a:custGeom>
                <a:avLst/>
                <a:gdLst>
                  <a:gd name="connsiteX0" fmla="*/ 357134 w 357133"/>
                  <a:gd name="connsiteY0" fmla="*/ 360800 h 360800"/>
                  <a:gd name="connsiteX1" fmla="*/ 221458 w 357133"/>
                  <a:gd name="connsiteY1" fmla="*/ 0 h 360800"/>
                  <a:gd name="connsiteX2" fmla="*/ 99668 w 357133"/>
                  <a:gd name="connsiteY2" fmla="*/ 0 h 360800"/>
                  <a:gd name="connsiteX3" fmla="*/ 0 w 357133"/>
                  <a:gd name="connsiteY3" fmla="*/ 266062 h 360800"/>
                  <a:gd name="connsiteX4" fmla="*/ 73819 w 357133"/>
                  <a:gd name="connsiteY4" fmla="*/ 266062 h 360800"/>
                  <a:gd name="connsiteX5" fmla="*/ 160443 w 357133"/>
                  <a:gd name="connsiteY5" fmla="*/ 47189 h 360800"/>
                  <a:gd name="connsiteX6" fmla="*/ 283314 w 357133"/>
                  <a:gd name="connsiteY6" fmla="*/ 360800 h 360800"/>
                  <a:gd name="connsiteX7" fmla="*/ 357134 w 357133"/>
                  <a:gd name="connsiteY7" fmla="*/ 360800 h 360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7133" h="360800">
                    <a:moveTo>
                      <a:pt x="357134" y="360800"/>
                    </a:moveTo>
                    <a:lnTo>
                      <a:pt x="221458" y="0"/>
                    </a:lnTo>
                    <a:lnTo>
                      <a:pt x="99668" y="0"/>
                    </a:lnTo>
                    <a:lnTo>
                      <a:pt x="0" y="266062"/>
                    </a:lnTo>
                    <a:lnTo>
                      <a:pt x="73819" y="266062"/>
                    </a:lnTo>
                    <a:lnTo>
                      <a:pt x="160443" y="47189"/>
                    </a:lnTo>
                    <a:lnTo>
                      <a:pt x="283314" y="360800"/>
                    </a:lnTo>
                    <a:lnTo>
                      <a:pt x="357134" y="360800"/>
                    </a:lnTo>
                    <a:close/>
                  </a:path>
                </a:pathLst>
              </a:custGeom>
              <a:grpFill/>
              <a:ln w="59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18" name="Forma libre: forma 17">
                <a:extLst>
                  <a:ext uri="{FF2B5EF4-FFF2-40B4-BE49-F238E27FC236}">
                    <a16:creationId xmlns:a16="http://schemas.microsoft.com/office/drawing/2014/main" id="{97758C0A-B85B-4E43-9A26-DCF9097D115E}"/>
                  </a:ext>
                </a:extLst>
              </p:cNvPr>
              <p:cNvSpPr/>
              <p:nvPr/>
            </p:nvSpPr>
            <p:spPr>
              <a:xfrm>
                <a:off x="11118210" y="699317"/>
                <a:ext cx="222178" cy="230053"/>
              </a:xfrm>
              <a:custGeom>
                <a:avLst/>
                <a:gdLst>
                  <a:gd name="connsiteX0" fmla="*/ 209014 w 222178"/>
                  <a:gd name="connsiteY0" fmla="*/ 60775 h 230053"/>
                  <a:gd name="connsiteX1" fmla="*/ 208894 w 222178"/>
                  <a:gd name="connsiteY1" fmla="*/ 60534 h 230053"/>
                  <a:gd name="connsiteX2" fmla="*/ 111089 w 222178"/>
                  <a:gd name="connsiteY2" fmla="*/ 0 h 230053"/>
                  <a:gd name="connsiteX3" fmla="*/ 0 w 222178"/>
                  <a:gd name="connsiteY3" fmla="*/ 114997 h 230053"/>
                  <a:gd name="connsiteX4" fmla="*/ 111089 w 222178"/>
                  <a:gd name="connsiteY4" fmla="*/ 230054 h 230053"/>
                  <a:gd name="connsiteX5" fmla="*/ 222179 w 222178"/>
                  <a:gd name="connsiteY5" fmla="*/ 114997 h 230053"/>
                  <a:gd name="connsiteX6" fmla="*/ 209014 w 222178"/>
                  <a:gd name="connsiteY6" fmla="*/ 60775 h 230053"/>
                  <a:gd name="connsiteX7" fmla="*/ 111089 w 222178"/>
                  <a:gd name="connsiteY7" fmla="*/ 170301 h 230053"/>
                  <a:gd name="connsiteX8" fmla="*/ 59813 w 222178"/>
                  <a:gd name="connsiteY8" fmla="*/ 114937 h 230053"/>
                  <a:gd name="connsiteX9" fmla="*/ 111089 w 222178"/>
                  <a:gd name="connsiteY9" fmla="*/ 59753 h 230053"/>
                  <a:gd name="connsiteX10" fmla="*/ 162426 w 222178"/>
                  <a:gd name="connsiteY10" fmla="*/ 114937 h 230053"/>
                  <a:gd name="connsiteX11" fmla="*/ 111089 w 222178"/>
                  <a:gd name="connsiteY11" fmla="*/ 170301 h 230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2178" h="230053">
                    <a:moveTo>
                      <a:pt x="209014" y="60775"/>
                    </a:moveTo>
                    <a:lnTo>
                      <a:pt x="208894" y="60534"/>
                    </a:lnTo>
                    <a:cubicBezTo>
                      <a:pt x="190139" y="24586"/>
                      <a:pt x="153349" y="0"/>
                      <a:pt x="111089" y="0"/>
                    </a:cubicBezTo>
                    <a:cubicBezTo>
                      <a:pt x="49834" y="0"/>
                      <a:pt x="0" y="51637"/>
                      <a:pt x="0" y="114997"/>
                    </a:cubicBezTo>
                    <a:cubicBezTo>
                      <a:pt x="0" y="178356"/>
                      <a:pt x="49774" y="230054"/>
                      <a:pt x="111089" y="230054"/>
                    </a:cubicBezTo>
                    <a:cubicBezTo>
                      <a:pt x="172405" y="230054"/>
                      <a:pt x="222179" y="178537"/>
                      <a:pt x="222179" y="114997"/>
                    </a:cubicBezTo>
                    <a:cubicBezTo>
                      <a:pt x="222179" y="95460"/>
                      <a:pt x="217430" y="77005"/>
                      <a:pt x="209014" y="60775"/>
                    </a:cubicBezTo>
                    <a:moveTo>
                      <a:pt x="111089" y="170301"/>
                    </a:moveTo>
                    <a:cubicBezTo>
                      <a:pt x="82836" y="170301"/>
                      <a:pt x="59813" y="145534"/>
                      <a:pt x="59813" y="114937"/>
                    </a:cubicBezTo>
                    <a:cubicBezTo>
                      <a:pt x="59813" y="84339"/>
                      <a:pt x="82836" y="59753"/>
                      <a:pt x="111089" y="59753"/>
                    </a:cubicBezTo>
                    <a:cubicBezTo>
                      <a:pt x="139343" y="59753"/>
                      <a:pt x="162426" y="84519"/>
                      <a:pt x="162426" y="114937"/>
                    </a:cubicBezTo>
                    <a:cubicBezTo>
                      <a:pt x="162426" y="145354"/>
                      <a:pt x="139343" y="170301"/>
                      <a:pt x="111089" y="170301"/>
                    </a:cubicBezTo>
                  </a:path>
                </a:pathLst>
              </a:custGeom>
              <a:grpFill/>
              <a:ln w="59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</p:grpSp>
        <p:sp>
          <p:nvSpPr>
            <p:cNvPr id="19" name="Forma libre: forma 18">
              <a:extLst>
                <a:ext uri="{FF2B5EF4-FFF2-40B4-BE49-F238E27FC236}">
                  <a16:creationId xmlns:a16="http://schemas.microsoft.com/office/drawing/2014/main" id="{27B0E24F-F14F-431F-AF16-1F3CE31FF7B4}"/>
                </a:ext>
              </a:extLst>
            </p:cNvPr>
            <p:cNvSpPr/>
            <p:nvPr/>
          </p:nvSpPr>
          <p:spPr>
            <a:xfrm>
              <a:off x="11501253" y="331363"/>
              <a:ext cx="324011" cy="327497"/>
            </a:xfrm>
            <a:custGeom>
              <a:avLst/>
              <a:gdLst>
                <a:gd name="connsiteX0" fmla="*/ 257466 w 324011"/>
                <a:gd name="connsiteY0" fmla="*/ 210637 h 327497"/>
                <a:gd name="connsiteX1" fmla="*/ 324011 w 324011"/>
                <a:gd name="connsiteY1" fmla="*/ 183406 h 327497"/>
                <a:gd name="connsiteX2" fmla="*/ 235464 w 324011"/>
                <a:gd name="connsiteY2" fmla="*/ 151726 h 327497"/>
                <a:gd name="connsiteX3" fmla="*/ 178837 w 324011"/>
                <a:gd name="connsiteY3" fmla="*/ 0 h 327497"/>
                <a:gd name="connsiteX4" fmla="*/ 119986 w 324011"/>
                <a:gd name="connsiteY4" fmla="*/ 111751 h 327497"/>
                <a:gd name="connsiteX5" fmla="*/ 0 w 324011"/>
                <a:gd name="connsiteY5" fmla="*/ 87104 h 327497"/>
                <a:gd name="connsiteX6" fmla="*/ 84700 w 324011"/>
                <a:gd name="connsiteY6" fmla="*/ 178777 h 327497"/>
                <a:gd name="connsiteX7" fmla="*/ 43402 w 324011"/>
                <a:gd name="connsiteY7" fmla="*/ 289746 h 327497"/>
                <a:gd name="connsiteX8" fmla="*/ 192423 w 324011"/>
                <a:gd name="connsiteY8" fmla="*/ 236246 h 327497"/>
                <a:gd name="connsiteX9" fmla="*/ 301168 w 324011"/>
                <a:gd name="connsiteY9" fmla="*/ 327498 h 327497"/>
                <a:gd name="connsiteX10" fmla="*/ 257466 w 324011"/>
                <a:gd name="connsiteY10" fmla="*/ 210637 h 32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4011" h="327497">
                  <a:moveTo>
                    <a:pt x="257466" y="210637"/>
                  </a:moveTo>
                  <a:lnTo>
                    <a:pt x="324011" y="183406"/>
                  </a:lnTo>
                  <a:lnTo>
                    <a:pt x="235464" y="151726"/>
                  </a:lnTo>
                  <a:lnTo>
                    <a:pt x="178837" y="0"/>
                  </a:lnTo>
                  <a:lnTo>
                    <a:pt x="119986" y="111751"/>
                  </a:lnTo>
                  <a:lnTo>
                    <a:pt x="0" y="87104"/>
                  </a:lnTo>
                  <a:lnTo>
                    <a:pt x="84700" y="178777"/>
                  </a:lnTo>
                  <a:lnTo>
                    <a:pt x="43402" y="289746"/>
                  </a:lnTo>
                  <a:lnTo>
                    <a:pt x="192423" y="236246"/>
                  </a:lnTo>
                  <a:lnTo>
                    <a:pt x="301168" y="327498"/>
                  </a:lnTo>
                  <a:lnTo>
                    <a:pt x="257466" y="210637"/>
                  </a:lnTo>
                  <a:close/>
                </a:path>
              </a:pathLst>
            </a:custGeom>
            <a:solidFill>
              <a:srgbClr val="F5A61F"/>
            </a:solidFill>
            <a:ln w="59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96FF48D2-715E-4506-BEB0-D83F61EA95A3}"/>
                </a:ext>
              </a:extLst>
            </p:cNvPr>
            <p:cNvSpPr/>
            <p:nvPr/>
          </p:nvSpPr>
          <p:spPr>
            <a:xfrm>
              <a:off x="11433685" y="491024"/>
              <a:ext cx="104356" cy="89268"/>
            </a:xfrm>
            <a:custGeom>
              <a:avLst/>
              <a:gdLst>
                <a:gd name="connsiteX0" fmla="*/ 77065 w 104356"/>
                <a:gd name="connsiteY0" fmla="*/ 56927 h 89268"/>
                <a:gd name="connsiteX1" fmla="*/ 104357 w 104356"/>
                <a:gd name="connsiteY1" fmla="*/ 39434 h 89268"/>
                <a:gd name="connsiteX2" fmla="*/ 71715 w 104356"/>
                <a:gd name="connsiteY2" fmla="*/ 32461 h 89268"/>
                <a:gd name="connsiteX3" fmla="*/ 62338 w 104356"/>
                <a:gd name="connsiteY3" fmla="*/ 0 h 89268"/>
                <a:gd name="connsiteX4" fmla="*/ 49353 w 104356"/>
                <a:gd name="connsiteY4" fmla="*/ 27712 h 89268"/>
                <a:gd name="connsiteX5" fmla="*/ 0 w 104356"/>
                <a:gd name="connsiteY5" fmla="*/ 17253 h 89268"/>
                <a:gd name="connsiteX6" fmla="*/ 38593 w 104356"/>
                <a:gd name="connsiteY6" fmla="*/ 57048 h 89268"/>
                <a:gd name="connsiteX7" fmla="*/ 26750 w 104356"/>
                <a:gd name="connsiteY7" fmla="*/ 89268 h 89268"/>
                <a:gd name="connsiteX8" fmla="*/ 61496 w 104356"/>
                <a:gd name="connsiteY8" fmla="*/ 66966 h 89268"/>
                <a:gd name="connsiteX9" fmla="*/ 88307 w 104356"/>
                <a:gd name="connsiteY9" fmla="*/ 88667 h 89268"/>
                <a:gd name="connsiteX10" fmla="*/ 77065 w 104356"/>
                <a:gd name="connsiteY10" fmla="*/ 56927 h 8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4356" h="89268">
                  <a:moveTo>
                    <a:pt x="77065" y="56927"/>
                  </a:moveTo>
                  <a:lnTo>
                    <a:pt x="104357" y="39434"/>
                  </a:lnTo>
                  <a:lnTo>
                    <a:pt x="71715" y="32461"/>
                  </a:lnTo>
                  <a:lnTo>
                    <a:pt x="62338" y="0"/>
                  </a:lnTo>
                  <a:lnTo>
                    <a:pt x="49353" y="27712"/>
                  </a:lnTo>
                  <a:lnTo>
                    <a:pt x="0" y="17253"/>
                  </a:lnTo>
                  <a:lnTo>
                    <a:pt x="38593" y="57048"/>
                  </a:lnTo>
                  <a:lnTo>
                    <a:pt x="26750" y="89268"/>
                  </a:lnTo>
                  <a:lnTo>
                    <a:pt x="61496" y="66966"/>
                  </a:lnTo>
                  <a:lnTo>
                    <a:pt x="88307" y="88667"/>
                  </a:lnTo>
                  <a:lnTo>
                    <a:pt x="77065" y="56927"/>
                  </a:lnTo>
                  <a:close/>
                </a:path>
              </a:pathLst>
            </a:custGeom>
            <a:solidFill>
              <a:srgbClr val="F5A61F"/>
            </a:solidFill>
            <a:ln w="59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1" name="Forma libre: forma 20">
              <a:extLst>
                <a:ext uri="{FF2B5EF4-FFF2-40B4-BE49-F238E27FC236}">
                  <a16:creationId xmlns:a16="http://schemas.microsoft.com/office/drawing/2014/main" id="{C514D77E-6FAD-430A-A6E7-DD09B201663D}"/>
                </a:ext>
              </a:extLst>
            </p:cNvPr>
            <p:cNvSpPr/>
            <p:nvPr/>
          </p:nvSpPr>
          <p:spPr>
            <a:xfrm>
              <a:off x="11724634" y="323729"/>
              <a:ext cx="108985" cy="93175"/>
            </a:xfrm>
            <a:custGeom>
              <a:avLst/>
              <a:gdLst>
                <a:gd name="connsiteX0" fmla="*/ 80492 w 108985"/>
                <a:gd name="connsiteY0" fmla="*/ 59452 h 93175"/>
                <a:gd name="connsiteX1" fmla="*/ 108985 w 108985"/>
                <a:gd name="connsiteY1" fmla="*/ 41178 h 93175"/>
                <a:gd name="connsiteX2" fmla="*/ 74901 w 108985"/>
                <a:gd name="connsiteY2" fmla="*/ 33964 h 93175"/>
                <a:gd name="connsiteX3" fmla="*/ 65103 w 108985"/>
                <a:gd name="connsiteY3" fmla="*/ 0 h 93175"/>
                <a:gd name="connsiteX4" fmla="*/ 48632 w 108985"/>
                <a:gd name="connsiteY4" fmla="*/ 28313 h 93175"/>
                <a:gd name="connsiteX5" fmla="*/ 0 w 108985"/>
                <a:gd name="connsiteY5" fmla="*/ 17974 h 93175"/>
                <a:gd name="connsiteX6" fmla="*/ 40276 w 108985"/>
                <a:gd name="connsiteY6" fmla="*/ 59572 h 93175"/>
                <a:gd name="connsiteX7" fmla="*/ 27953 w 108985"/>
                <a:gd name="connsiteY7" fmla="*/ 93176 h 93175"/>
                <a:gd name="connsiteX8" fmla="*/ 64201 w 108985"/>
                <a:gd name="connsiteY8" fmla="*/ 69912 h 93175"/>
                <a:gd name="connsiteX9" fmla="*/ 92214 w 108985"/>
                <a:gd name="connsiteY9" fmla="*/ 92575 h 93175"/>
                <a:gd name="connsiteX10" fmla="*/ 80492 w 108985"/>
                <a:gd name="connsiteY10" fmla="*/ 59452 h 9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8985" h="93175">
                  <a:moveTo>
                    <a:pt x="80492" y="59452"/>
                  </a:moveTo>
                  <a:lnTo>
                    <a:pt x="108985" y="41178"/>
                  </a:lnTo>
                  <a:lnTo>
                    <a:pt x="74901" y="33964"/>
                  </a:lnTo>
                  <a:lnTo>
                    <a:pt x="65103" y="0"/>
                  </a:lnTo>
                  <a:lnTo>
                    <a:pt x="48632" y="28313"/>
                  </a:lnTo>
                  <a:lnTo>
                    <a:pt x="0" y="17974"/>
                  </a:lnTo>
                  <a:lnTo>
                    <a:pt x="40276" y="59572"/>
                  </a:lnTo>
                  <a:lnTo>
                    <a:pt x="27953" y="93176"/>
                  </a:lnTo>
                  <a:lnTo>
                    <a:pt x="64201" y="69912"/>
                  </a:lnTo>
                  <a:lnTo>
                    <a:pt x="92214" y="92575"/>
                  </a:lnTo>
                  <a:lnTo>
                    <a:pt x="80492" y="59452"/>
                  </a:lnTo>
                  <a:close/>
                </a:path>
              </a:pathLst>
            </a:custGeom>
            <a:solidFill>
              <a:srgbClr val="F5A61F"/>
            </a:solidFill>
            <a:ln w="59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</p:grpSp>
      <p:pic>
        <p:nvPicPr>
          <p:cNvPr id="11" name="Gráfico 10">
            <a:extLst>
              <a:ext uri="{FF2B5EF4-FFF2-40B4-BE49-F238E27FC236}">
                <a16:creationId xmlns:a16="http://schemas.microsoft.com/office/drawing/2014/main" id="{E08EDF85-0C1F-4D33-8F27-A98607A86FA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627304" y="6858000"/>
            <a:ext cx="7242840" cy="3897862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72A2BDE6-2628-41A4-BC20-D0E9E536F232}"/>
              </a:ext>
            </a:extLst>
          </p:cNvPr>
          <p:cNvSpPr txBox="1"/>
          <p:nvPr/>
        </p:nvSpPr>
        <p:spPr>
          <a:xfrm>
            <a:off x="661953" y="2630624"/>
            <a:ext cx="10443032" cy="2005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4400" b="1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En</a:t>
            </a:r>
            <a:r>
              <a:rPr lang="en-US" sz="4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Bogotá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sí</a:t>
            </a:r>
            <a:r>
              <a:rPr lang="en-US" sz="4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pasa</a:t>
            </a:r>
            <a:r>
              <a:rPr lang="en-US" sz="4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: </a:t>
            </a:r>
          </a:p>
          <a:p>
            <a:pPr algn="ctr">
              <a:spcAft>
                <a:spcPts val="1000"/>
              </a:spcAft>
            </a:pPr>
            <a:r>
              <a:rPr lang="en-US" sz="36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la </a:t>
            </a:r>
            <a:r>
              <a:rPr lang="en-US" sz="360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participación</a:t>
            </a:r>
            <a:r>
              <a:rPr lang="en-US" sz="36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br>
              <a:rPr lang="en-US" sz="36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en-US" sz="3600" b="1" dirty="0" err="1">
                <a:solidFill>
                  <a:srgbClr val="F5A61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transforma</a:t>
            </a:r>
            <a:r>
              <a:rPr lang="en-US" sz="3600" b="1" dirty="0">
                <a:solidFill>
                  <a:srgbClr val="F5A61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los </a:t>
            </a:r>
            <a:r>
              <a:rPr lang="en-US" sz="3600" b="1" dirty="0" err="1">
                <a:solidFill>
                  <a:srgbClr val="F5A61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territorios</a:t>
            </a:r>
            <a:r>
              <a:rPr lang="en-US" sz="3600" b="1" dirty="0">
                <a:solidFill>
                  <a:srgbClr val="F5A61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</a:t>
            </a:r>
            <a:endParaRPr lang="es-CO" sz="3600" b="1" dirty="0">
              <a:solidFill>
                <a:srgbClr val="F5A61F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9BDA19F4-7758-42AE-A8E1-564AC8FD8A0A}"/>
              </a:ext>
            </a:extLst>
          </p:cNvPr>
          <p:cNvSpPr txBox="1"/>
          <p:nvPr/>
        </p:nvSpPr>
        <p:spPr>
          <a:xfrm>
            <a:off x="1993660" y="4879985"/>
            <a:ext cx="7779618" cy="764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000" i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Las </a:t>
            </a:r>
            <a:r>
              <a:rPr lang="en-US" sz="2000" i="1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organizaciones</a:t>
            </a:r>
            <a:r>
              <a:rPr lang="en-US" sz="2000" i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sociales</a:t>
            </a:r>
            <a:r>
              <a:rPr lang="en-US" sz="2000" i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y </a:t>
            </a:r>
            <a:r>
              <a:rPr lang="en-US" sz="2000" i="1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comunitarias</a:t>
            </a:r>
            <a:r>
              <a:rPr lang="en-US" sz="2000" i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son </a:t>
            </a:r>
            <a:r>
              <a:rPr lang="en-US" sz="2000" i="1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protagonistas</a:t>
            </a:r>
            <a:r>
              <a:rPr lang="en-US" sz="2000" i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de los </a:t>
            </a:r>
            <a:r>
              <a:rPr lang="en-US" sz="2000" i="1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cambios</a:t>
            </a:r>
            <a:r>
              <a:rPr lang="en-US" sz="2000" i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en</a:t>
            </a:r>
            <a:r>
              <a:rPr lang="en-US" sz="2000" i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los barrios.</a:t>
            </a:r>
            <a:endParaRPr lang="es-CO" sz="2000" i="1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323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áfico 23">
            <a:extLst>
              <a:ext uri="{FF2B5EF4-FFF2-40B4-BE49-F238E27FC236}">
                <a16:creationId xmlns:a16="http://schemas.microsoft.com/office/drawing/2014/main" id="{08630150-7652-47D1-ADD3-A65F39CA33B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36751" y="323729"/>
            <a:ext cx="1376970" cy="1331450"/>
          </a:xfrm>
          <a:prstGeom prst="rect">
            <a:avLst/>
          </a:prstGeom>
        </p:spPr>
      </p:pic>
      <p:grpSp>
        <p:nvGrpSpPr>
          <p:cNvPr id="25" name="Grupo 24">
            <a:extLst>
              <a:ext uri="{FF2B5EF4-FFF2-40B4-BE49-F238E27FC236}">
                <a16:creationId xmlns:a16="http://schemas.microsoft.com/office/drawing/2014/main" id="{2EACCF2C-211E-450E-8B59-B84259AD04FA}"/>
              </a:ext>
            </a:extLst>
          </p:cNvPr>
          <p:cNvGrpSpPr/>
          <p:nvPr/>
        </p:nvGrpSpPr>
        <p:grpSpPr>
          <a:xfrm>
            <a:off x="10491048" y="323729"/>
            <a:ext cx="1372327" cy="695931"/>
            <a:chOff x="10491048" y="323729"/>
            <a:chExt cx="1372327" cy="695931"/>
          </a:xfrm>
        </p:grpSpPr>
        <p:grpSp>
          <p:nvGrpSpPr>
            <p:cNvPr id="26" name="Grupo 25">
              <a:extLst>
                <a:ext uri="{FF2B5EF4-FFF2-40B4-BE49-F238E27FC236}">
                  <a16:creationId xmlns:a16="http://schemas.microsoft.com/office/drawing/2014/main" id="{C9F5B3D1-6BF2-483D-B88D-5B9C0C16F4EF}"/>
                </a:ext>
              </a:extLst>
            </p:cNvPr>
            <p:cNvGrpSpPr/>
            <p:nvPr/>
          </p:nvGrpSpPr>
          <p:grpSpPr>
            <a:xfrm>
              <a:off x="10491048" y="658860"/>
              <a:ext cx="1372327" cy="360800"/>
              <a:chOff x="10491048" y="658860"/>
              <a:chExt cx="1372327" cy="360800"/>
            </a:xfrm>
            <a:solidFill>
              <a:srgbClr val="FF032B"/>
            </a:solidFill>
          </p:grpSpPr>
          <p:sp>
            <p:nvSpPr>
              <p:cNvPr id="30" name="Forma libre: forma 29">
                <a:extLst>
                  <a:ext uri="{FF2B5EF4-FFF2-40B4-BE49-F238E27FC236}">
                    <a16:creationId xmlns:a16="http://schemas.microsoft.com/office/drawing/2014/main" id="{492579E5-3522-461F-A2E9-EB2D30154DF2}"/>
                  </a:ext>
                </a:extLst>
              </p:cNvPr>
              <p:cNvSpPr/>
              <p:nvPr/>
            </p:nvSpPr>
            <p:spPr>
              <a:xfrm>
                <a:off x="10491048" y="703404"/>
                <a:ext cx="160382" cy="220014"/>
              </a:xfrm>
              <a:custGeom>
                <a:avLst/>
                <a:gdLst>
                  <a:gd name="connsiteX0" fmla="*/ 153049 w 160382"/>
                  <a:gd name="connsiteY0" fmla="*/ 68890 h 220014"/>
                  <a:gd name="connsiteX1" fmla="*/ 83558 w 160382"/>
                  <a:gd name="connsiteY1" fmla="*/ 0 h 220014"/>
                  <a:gd name="connsiteX2" fmla="*/ 0 w 160382"/>
                  <a:gd name="connsiteY2" fmla="*/ 0 h 220014"/>
                  <a:gd name="connsiteX3" fmla="*/ 0 w 160382"/>
                  <a:gd name="connsiteY3" fmla="*/ 220015 h 220014"/>
                  <a:gd name="connsiteX4" fmla="*/ 90891 w 160382"/>
                  <a:gd name="connsiteY4" fmla="*/ 220015 h 220014"/>
                  <a:gd name="connsiteX5" fmla="*/ 160382 w 160382"/>
                  <a:gd name="connsiteY5" fmla="*/ 151065 h 220014"/>
                  <a:gd name="connsiteX6" fmla="*/ 142589 w 160382"/>
                  <a:gd name="connsiteY6" fmla="*/ 105078 h 220014"/>
                  <a:gd name="connsiteX7" fmla="*/ 153049 w 160382"/>
                  <a:gd name="connsiteY7" fmla="*/ 68890 h 220014"/>
                  <a:gd name="connsiteX8" fmla="*/ 55966 w 160382"/>
                  <a:gd name="connsiteY8" fmla="*/ 47850 h 220014"/>
                  <a:gd name="connsiteX9" fmla="*/ 83497 w 160382"/>
                  <a:gd name="connsiteY9" fmla="*/ 47850 h 220014"/>
                  <a:gd name="connsiteX10" fmla="*/ 105078 w 160382"/>
                  <a:gd name="connsiteY10" fmla="*/ 68890 h 220014"/>
                  <a:gd name="connsiteX11" fmla="*/ 83497 w 160382"/>
                  <a:gd name="connsiteY11" fmla="*/ 89869 h 220014"/>
                  <a:gd name="connsiteX12" fmla="*/ 55966 w 160382"/>
                  <a:gd name="connsiteY12" fmla="*/ 89869 h 220014"/>
                  <a:gd name="connsiteX13" fmla="*/ 55966 w 160382"/>
                  <a:gd name="connsiteY13" fmla="*/ 47850 h 220014"/>
                  <a:gd name="connsiteX14" fmla="*/ 90891 w 160382"/>
                  <a:gd name="connsiteY14" fmla="*/ 172044 h 220014"/>
                  <a:gd name="connsiteX15" fmla="*/ 55966 w 160382"/>
                  <a:gd name="connsiteY15" fmla="*/ 172044 h 220014"/>
                  <a:gd name="connsiteX16" fmla="*/ 55966 w 160382"/>
                  <a:gd name="connsiteY16" fmla="*/ 129905 h 220014"/>
                  <a:gd name="connsiteX17" fmla="*/ 90891 w 160382"/>
                  <a:gd name="connsiteY17" fmla="*/ 129905 h 220014"/>
                  <a:gd name="connsiteX18" fmla="*/ 112412 w 160382"/>
                  <a:gd name="connsiteY18" fmla="*/ 151005 h 220014"/>
                  <a:gd name="connsiteX19" fmla="*/ 90891 w 160382"/>
                  <a:gd name="connsiteY19" fmla="*/ 172044 h 220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60382" h="220014">
                    <a:moveTo>
                      <a:pt x="153049" y="68890"/>
                    </a:moveTo>
                    <a:cubicBezTo>
                      <a:pt x="153049" y="30958"/>
                      <a:pt x="121850" y="0"/>
                      <a:pt x="83558" y="0"/>
                    </a:cubicBezTo>
                    <a:lnTo>
                      <a:pt x="0" y="0"/>
                    </a:lnTo>
                    <a:lnTo>
                      <a:pt x="0" y="220015"/>
                    </a:lnTo>
                    <a:lnTo>
                      <a:pt x="90891" y="220015"/>
                    </a:lnTo>
                    <a:cubicBezTo>
                      <a:pt x="129244" y="220015"/>
                      <a:pt x="160382" y="189057"/>
                      <a:pt x="160382" y="151065"/>
                    </a:cubicBezTo>
                    <a:cubicBezTo>
                      <a:pt x="160382" y="134173"/>
                      <a:pt x="153950" y="117762"/>
                      <a:pt x="142589" y="105078"/>
                    </a:cubicBezTo>
                    <a:cubicBezTo>
                      <a:pt x="149442" y="94258"/>
                      <a:pt x="153049" y="81814"/>
                      <a:pt x="153049" y="68890"/>
                    </a:cubicBezTo>
                    <a:moveTo>
                      <a:pt x="55966" y="47850"/>
                    </a:moveTo>
                    <a:lnTo>
                      <a:pt x="83497" y="47850"/>
                    </a:lnTo>
                    <a:cubicBezTo>
                      <a:pt x="95400" y="47850"/>
                      <a:pt x="105078" y="57288"/>
                      <a:pt x="105078" y="68890"/>
                    </a:cubicBezTo>
                    <a:cubicBezTo>
                      <a:pt x="105078" y="80492"/>
                      <a:pt x="95400" y="89869"/>
                      <a:pt x="83497" y="89869"/>
                    </a:cubicBezTo>
                    <a:lnTo>
                      <a:pt x="55966" y="89869"/>
                    </a:lnTo>
                    <a:lnTo>
                      <a:pt x="55966" y="47850"/>
                    </a:lnTo>
                    <a:close/>
                    <a:moveTo>
                      <a:pt x="90891" y="172044"/>
                    </a:moveTo>
                    <a:lnTo>
                      <a:pt x="55966" y="172044"/>
                    </a:lnTo>
                    <a:lnTo>
                      <a:pt x="55966" y="129905"/>
                    </a:lnTo>
                    <a:lnTo>
                      <a:pt x="90891" y="129905"/>
                    </a:lnTo>
                    <a:cubicBezTo>
                      <a:pt x="102794" y="129905"/>
                      <a:pt x="112412" y="139463"/>
                      <a:pt x="112412" y="151005"/>
                    </a:cubicBezTo>
                    <a:cubicBezTo>
                      <a:pt x="112412" y="162547"/>
                      <a:pt x="102734" y="172044"/>
                      <a:pt x="90891" y="172044"/>
                    </a:cubicBezTo>
                  </a:path>
                </a:pathLst>
              </a:custGeom>
              <a:grpFill/>
              <a:ln w="59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31" name="Forma libre: forma 30">
                <a:extLst>
                  <a:ext uri="{FF2B5EF4-FFF2-40B4-BE49-F238E27FC236}">
                    <a16:creationId xmlns:a16="http://schemas.microsoft.com/office/drawing/2014/main" id="{622A014F-481E-403E-83BA-D94FA760DADE}"/>
                  </a:ext>
                </a:extLst>
              </p:cNvPr>
              <p:cNvSpPr/>
              <p:nvPr/>
            </p:nvSpPr>
            <p:spPr>
              <a:xfrm>
                <a:off x="10660146" y="699317"/>
                <a:ext cx="222179" cy="230053"/>
              </a:xfrm>
              <a:custGeom>
                <a:avLst/>
                <a:gdLst>
                  <a:gd name="connsiteX0" fmla="*/ 111090 w 222179"/>
                  <a:gd name="connsiteY0" fmla="*/ 0 h 230053"/>
                  <a:gd name="connsiteX1" fmla="*/ 0 w 222179"/>
                  <a:gd name="connsiteY1" fmla="*/ 114997 h 230053"/>
                  <a:gd name="connsiteX2" fmla="*/ 111090 w 222179"/>
                  <a:gd name="connsiteY2" fmla="*/ 230054 h 230053"/>
                  <a:gd name="connsiteX3" fmla="*/ 222179 w 222179"/>
                  <a:gd name="connsiteY3" fmla="*/ 114997 h 230053"/>
                  <a:gd name="connsiteX4" fmla="*/ 111090 w 222179"/>
                  <a:gd name="connsiteY4" fmla="*/ 0 h 230053"/>
                  <a:gd name="connsiteX5" fmla="*/ 111090 w 222179"/>
                  <a:gd name="connsiteY5" fmla="*/ 170301 h 230053"/>
                  <a:gd name="connsiteX6" fmla="*/ 59753 w 222179"/>
                  <a:gd name="connsiteY6" fmla="*/ 114937 h 230053"/>
                  <a:gd name="connsiteX7" fmla="*/ 111090 w 222179"/>
                  <a:gd name="connsiteY7" fmla="*/ 59753 h 230053"/>
                  <a:gd name="connsiteX8" fmla="*/ 162426 w 222179"/>
                  <a:gd name="connsiteY8" fmla="*/ 114937 h 230053"/>
                  <a:gd name="connsiteX9" fmla="*/ 111090 w 222179"/>
                  <a:gd name="connsiteY9" fmla="*/ 170301 h 230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2179" h="230053">
                    <a:moveTo>
                      <a:pt x="111090" y="0"/>
                    </a:moveTo>
                    <a:cubicBezTo>
                      <a:pt x="49774" y="0"/>
                      <a:pt x="0" y="51637"/>
                      <a:pt x="0" y="114997"/>
                    </a:cubicBezTo>
                    <a:cubicBezTo>
                      <a:pt x="0" y="178356"/>
                      <a:pt x="49834" y="230054"/>
                      <a:pt x="111090" y="230054"/>
                    </a:cubicBezTo>
                    <a:cubicBezTo>
                      <a:pt x="172345" y="230054"/>
                      <a:pt x="222179" y="178537"/>
                      <a:pt x="222179" y="114997"/>
                    </a:cubicBezTo>
                    <a:cubicBezTo>
                      <a:pt x="222179" y="51457"/>
                      <a:pt x="172345" y="0"/>
                      <a:pt x="111090" y="0"/>
                    </a:cubicBezTo>
                    <a:moveTo>
                      <a:pt x="111090" y="170301"/>
                    </a:moveTo>
                    <a:cubicBezTo>
                      <a:pt x="82776" y="170301"/>
                      <a:pt x="59753" y="145534"/>
                      <a:pt x="59753" y="114937"/>
                    </a:cubicBezTo>
                    <a:cubicBezTo>
                      <a:pt x="59753" y="84339"/>
                      <a:pt x="82776" y="59753"/>
                      <a:pt x="111090" y="59753"/>
                    </a:cubicBezTo>
                    <a:cubicBezTo>
                      <a:pt x="139403" y="59753"/>
                      <a:pt x="162426" y="84519"/>
                      <a:pt x="162426" y="114937"/>
                    </a:cubicBezTo>
                    <a:cubicBezTo>
                      <a:pt x="162426" y="145354"/>
                      <a:pt x="139403" y="170301"/>
                      <a:pt x="111090" y="170301"/>
                    </a:cubicBezTo>
                  </a:path>
                </a:pathLst>
              </a:custGeom>
              <a:grpFill/>
              <a:ln w="59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32" name="Forma libre: forma 31">
                <a:extLst>
                  <a:ext uri="{FF2B5EF4-FFF2-40B4-BE49-F238E27FC236}">
                    <a16:creationId xmlns:a16="http://schemas.microsoft.com/office/drawing/2014/main" id="{0E01B368-870E-45E0-AFF2-1454F1FE9C26}"/>
                  </a:ext>
                </a:extLst>
              </p:cNvPr>
              <p:cNvSpPr/>
              <p:nvPr/>
            </p:nvSpPr>
            <p:spPr>
              <a:xfrm>
                <a:off x="10893807" y="699197"/>
                <a:ext cx="211178" cy="230053"/>
              </a:xfrm>
              <a:custGeom>
                <a:avLst/>
                <a:gdLst>
                  <a:gd name="connsiteX0" fmla="*/ 125216 w 211178"/>
                  <a:gd name="connsiteY0" fmla="*/ 148961 h 230053"/>
                  <a:gd name="connsiteX1" fmla="*/ 151305 w 211178"/>
                  <a:gd name="connsiteY1" fmla="*/ 148961 h 230053"/>
                  <a:gd name="connsiteX2" fmla="*/ 151305 w 211178"/>
                  <a:gd name="connsiteY2" fmla="*/ 160984 h 230053"/>
                  <a:gd name="connsiteX3" fmla="*/ 118544 w 211178"/>
                  <a:gd name="connsiteY3" fmla="*/ 170361 h 230053"/>
                  <a:gd name="connsiteX4" fmla="*/ 59693 w 211178"/>
                  <a:gd name="connsiteY4" fmla="*/ 115057 h 230053"/>
                  <a:gd name="connsiteX5" fmla="*/ 118544 w 211178"/>
                  <a:gd name="connsiteY5" fmla="*/ 59813 h 230053"/>
                  <a:gd name="connsiteX6" fmla="*/ 159541 w 211178"/>
                  <a:gd name="connsiteY6" fmla="*/ 75502 h 230053"/>
                  <a:gd name="connsiteX7" fmla="*/ 165372 w 211178"/>
                  <a:gd name="connsiteY7" fmla="*/ 80792 h 230053"/>
                  <a:gd name="connsiteX8" fmla="*/ 205768 w 211178"/>
                  <a:gd name="connsiteY8" fmla="*/ 36669 h 230053"/>
                  <a:gd name="connsiteX9" fmla="*/ 199997 w 211178"/>
                  <a:gd name="connsiteY9" fmla="*/ 31379 h 230053"/>
                  <a:gd name="connsiteX10" fmla="*/ 118604 w 211178"/>
                  <a:gd name="connsiteY10" fmla="*/ 0 h 230053"/>
                  <a:gd name="connsiteX11" fmla="*/ 0 w 211178"/>
                  <a:gd name="connsiteY11" fmla="*/ 114997 h 230053"/>
                  <a:gd name="connsiteX12" fmla="*/ 118604 w 211178"/>
                  <a:gd name="connsiteY12" fmla="*/ 230054 h 230053"/>
                  <a:gd name="connsiteX13" fmla="*/ 151365 w 211178"/>
                  <a:gd name="connsiteY13" fmla="*/ 225605 h 230053"/>
                  <a:gd name="connsiteX14" fmla="*/ 151365 w 211178"/>
                  <a:gd name="connsiteY14" fmla="*/ 226026 h 230053"/>
                  <a:gd name="connsiteX15" fmla="*/ 211178 w 211178"/>
                  <a:gd name="connsiteY15" fmla="*/ 226026 h 230053"/>
                  <a:gd name="connsiteX16" fmla="*/ 211178 w 211178"/>
                  <a:gd name="connsiteY16" fmla="*/ 89148 h 230053"/>
                  <a:gd name="connsiteX17" fmla="*/ 125276 w 211178"/>
                  <a:gd name="connsiteY17" fmla="*/ 89148 h 230053"/>
                  <a:gd name="connsiteX18" fmla="*/ 125276 w 211178"/>
                  <a:gd name="connsiteY18" fmla="*/ 148841 h 230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11178" h="230053">
                    <a:moveTo>
                      <a:pt x="125216" y="148961"/>
                    </a:moveTo>
                    <a:lnTo>
                      <a:pt x="151305" y="148961"/>
                    </a:lnTo>
                    <a:lnTo>
                      <a:pt x="151305" y="160984"/>
                    </a:lnTo>
                    <a:cubicBezTo>
                      <a:pt x="141627" y="167055"/>
                      <a:pt x="130145" y="170361"/>
                      <a:pt x="118544" y="170361"/>
                    </a:cubicBezTo>
                    <a:cubicBezTo>
                      <a:pt x="86082" y="170361"/>
                      <a:pt x="59693" y="145655"/>
                      <a:pt x="59693" y="115057"/>
                    </a:cubicBezTo>
                    <a:cubicBezTo>
                      <a:pt x="59693" y="84459"/>
                      <a:pt x="86082" y="59813"/>
                      <a:pt x="118544" y="59813"/>
                    </a:cubicBezTo>
                    <a:cubicBezTo>
                      <a:pt x="133933" y="59813"/>
                      <a:pt x="148480" y="65403"/>
                      <a:pt x="159541" y="75502"/>
                    </a:cubicBezTo>
                    <a:lnTo>
                      <a:pt x="165372" y="80792"/>
                    </a:lnTo>
                    <a:lnTo>
                      <a:pt x="205768" y="36669"/>
                    </a:lnTo>
                    <a:lnTo>
                      <a:pt x="199997" y="31379"/>
                    </a:lnTo>
                    <a:cubicBezTo>
                      <a:pt x="177875" y="11121"/>
                      <a:pt x="149021" y="0"/>
                      <a:pt x="118604" y="0"/>
                    </a:cubicBezTo>
                    <a:cubicBezTo>
                      <a:pt x="53200" y="0"/>
                      <a:pt x="0" y="51637"/>
                      <a:pt x="0" y="114997"/>
                    </a:cubicBezTo>
                    <a:cubicBezTo>
                      <a:pt x="0" y="178356"/>
                      <a:pt x="53260" y="230054"/>
                      <a:pt x="118604" y="230054"/>
                    </a:cubicBezTo>
                    <a:cubicBezTo>
                      <a:pt x="129725" y="230054"/>
                      <a:pt x="140725" y="228551"/>
                      <a:pt x="151365" y="225605"/>
                    </a:cubicBezTo>
                    <a:lnTo>
                      <a:pt x="151365" y="226026"/>
                    </a:lnTo>
                    <a:lnTo>
                      <a:pt x="211178" y="226026"/>
                    </a:lnTo>
                    <a:lnTo>
                      <a:pt x="211178" y="89148"/>
                    </a:lnTo>
                    <a:lnTo>
                      <a:pt x="125276" y="89148"/>
                    </a:lnTo>
                    <a:lnTo>
                      <a:pt x="125276" y="148841"/>
                    </a:lnTo>
                    <a:close/>
                  </a:path>
                </a:pathLst>
              </a:custGeom>
              <a:grpFill/>
              <a:ln w="59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33" name="Forma libre: forma 32">
                <a:extLst>
                  <a:ext uri="{FF2B5EF4-FFF2-40B4-BE49-F238E27FC236}">
                    <a16:creationId xmlns:a16="http://schemas.microsoft.com/office/drawing/2014/main" id="{75061F06-4E07-4CFA-B057-C5F69372D8F5}"/>
                  </a:ext>
                </a:extLst>
              </p:cNvPr>
              <p:cNvSpPr/>
              <p:nvPr/>
            </p:nvSpPr>
            <p:spPr>
              <a:xfrm>
                <a:off x="11344417" y="700339"/>
                <a:ext cx="204986" cy="225004"/>
              </a:xfrm>
              <a:custGeom>
                <a:avLst/>
                <a:gdLst>
                  <a:gd name="connsiteX0" fmla="*/ 67207 w 204986"/>
                  <a:gd name="connsiteY0" fmla="*/ 67688 h 225004"/>
                  <a:gd name="connsiteX1" fmla="*/ 67207 w 204986"/>
                  <a:gd name="connsiteY1" fmla="*/ 225004 h 225004"/>
                  <a:gd name="connsiteX2" fmla="*/ 138080 w 204986"/>
                  <a:gd name="connsiteY2" fmla="*/ 225004 h 225004"/>
                  <a:gd name="connsiteX3" fmla="*/ 138080 w 204986"/>
                  <a:gd name="connsiteY3" fmla="*/ 67688 h 225004"/>
                  <a:gd name="connsiteX4" fmla="*/ 204987 w 204986"/>
                  <a:gd name="connsiteY4" fmla="*/ 67688 h 225004"/>
                  <a:gd name="connsiteX5" fmla="*/ 204987 w 204986"/>
                  <a:gd name="connsiteY5" fmla="*/ 0 h 225004"/>
                  <a:gd name="connsiteX6" fmla="*/ 0 w 204986"/>
                  <a:gd name="connsiteY6" fmla="*/ 0 h 225004"/>
                  <a:gd name="connsiteX7" fmla="*/ 0 w 204986"/>
                  <a:gd name="connsiteY7" fmla="*/ 67688 h 225004"/>
                  <a:gd name="connsiteX8" fmla="*/ 67207 w 204986"/>
                  <a:gd name="connsiteY8" fmla="*/ 67688 h 225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986" h="225004">
                    <a:moveTo>
                      <a:pt x="67207" y="67688"/>
                    </a:moveTo>
                    <a:lnTo>
                      <a:pt x="67207" y="225004"/>
                    </a:lnTo>
                    <a:lnTo>
                      <a:pt x="138080" y="225004"/>
                    </a:lnTo>
                    <a:lnTo>
                      <a:pt x="138080" y="67688"/>
                    </a:lnTo>
                    <a:lnTo>
                      <a:pt x="204987" y="67688"/>
                    </a:lnTo>
                    <a:lnTo>
                      <a:pt x="204987" y="0"/>
                    </a:lnTo>
                    <a:lnTo>
                      <a:pt x="0" y="0"/>
                    </a:lnTo>
                    <a:lnTo>
                      <a:pt x="0" y="67688"/>
                    </a:lnTo>
                    <a:lnTo>
                      <a:pt x="67207" y="67688"/>
                    </a:lnTo>
                    <a:close/>
                  </a:path>
                </a:pathLst>
              </a:custGeom>
              <a:grpFill/>
              <a:ln w="59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34" name="Forma libre: forma 33">
                <a:extLst>
                  <a:ext uri="{FF2B5EF4-FFF2-40B4-BE49-F238E27FC236}">
                    <a16:creationId xmlns:a16="http://schemas.microsoft.com/office/drawing/2014/main" id="{9CDC47CA-7625-4365-AA7A-B40C63001EC5}"/>
                  </a:ext>
                </a:extLst>
              </p:cNvPr>
              <p:cNvSpPr/>
              <p:nvPr/>
            </p:nvSpPr>
            <p:spPr>
              <a:xfrm>
                <a:off x="11506242" y="658860"/>
                <a:ext cx="357133" cy="360800"/>
              </a:xfrm>
              <a:custGeom>
                <a:avLst/>
                <a:gdLst>
                  <a:gd name="connsiteX0" fmla="*/ 357134 w 357133"/>
                  <a:gd name="connsiteY0" fmla="*/ 360800 h 360800"/>
                  <a:gd name="connsiteX1" fmla="*/ 221458 w 357133"/>
                  <a:gd name="connsiteY1" fmla="*/ 0 h 360800"/>
                  <a:gd name="connsiteX2" fmla="*/ 99668 w 357133"/>
                  <a:gd name="connsiteY2" fmla="*/ 0 h 360800"/>
                  <a:gd name="connsiteX3" fmla="*/ 0 w 357133"/>
                  <a:gd name="connsiteY3" fmla="*/ 266062 h 360800"/>
                  <a:gd name="connsiteX4" fmla="*/ 73819 w 357133"/>
                  <a:gd name="connsiteY4" fmla="*/ 266062 h 360800"/>
                  <a:gd name="connsiteX5" fmla="*/ 160443 w 357133"/>
                  <a:gd name="connsiteY5" fmla="*/ 47189 h 360800"/>
                  <a:gd name="connsiteX6" fmla="*/ 283314 w 357133"/>
                  <a:gd name="connsiteY6" fmla="*/ 360800 h 360800"/>
                  <a:gd name="connsiteX7" fmla="*/ 357134 w 357133"/>
                  <a:gd name="connsiteY7" fmla="*/ 360800 h 360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7133" h="360800">
                    <a:moveTo>
                      <a:pt x="357134" y="360800"/>
                    </a:moveTo>
                    <a:lnTo>
                      <a:pt x="221458" y="0"/>
                    </a:lnTo>
                    <a:lnTo>
                      <a:pt x="99668" y="0"/>
                    </a:lnTo>
                    <a:lnTo>
                      <a:pt x="0" y="266062"/>
                    </a:lnTo>
                    <a:lnTo>
                      <a:pt x="73819" y="266062"/>
                    </a:lnTo>
                    <a:lnTo>
                      <a:pt x="160443" y="47189"/>
                    </a:lnTo>
                    <a:lnTo>
                      <a:pt x="283314" y="360800"/>
                    </a:lnTo>
                    <a:lnTo>
                      <a:pt x="357134" y="360800"/>
                    </a:lnTo>
                    <a:close/>
                  </a:path>
                </a:pathLst>
              </a:custGeom>
              <a:grpFill/>
              <a:ln w="59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35" name="Forma libre: forma 34">
                <a:extLst>
                  <a:ext uri="{FF2B5EF4-FFF2-40B4-BE49-F238E27FC236}">
                    <a16:creationId xmlns:a16="http://schemas.microsoft.com/office/drawing/2014/main" id="{5F6B6050-ABF2-4103-963C-2EBB23A0E29A}"/>
                  </a:ext>
                </a:extLst>
              </p:cNvPr>
              <p:cNvSpPr/>
              <p:nvPr/>
            </p:nvSpPr>
            <p:spPr>
              <a:xfrm>
                <a:off x="11118210" y="699317"/>
                <a:ext cx="222178" cy="230053"/>
              </a:xfrm>
              <a:custGeom>
                <a:avLst/>
                <a:gdLst>
                  <a:gd name="connsiteX0" fmla="*/ 209014 w 222178"/>
                  <a:gd name="connsiteY0" fmla="*/ 60775 h 230053"/>
                  <a:gd name="connsiteX1" fmla="*/ 208894 w 222178"/>
                  <a:gd name="connsiteY1" fmla="*/ 60534 h 230053"/>
                  <a:gd name="connsiteX2" fmla="*/ 111089 w 222178"/>
                  <a:gd name="connsiteY2" fmla="*/ 0 h 230053"/>
                  <a:gd name="connsiteX3" fmla="*/ 0 w 222178"/>
                  <a:gd name="connsiteY3" fmla="*/ 114997 h 230053"/>
                  <a:gd name="connsiteX4" fmla="*/ 111089 w 222178"/>
                  <a:gd name="connsiteY4" fmla="*/ 230054 h 230053"/>
                  <a:gd name="connsiteX5" fmla="*/ 222179 w 222178"/>
                  <a:gd name="connsiteY5" fmla="*/ 114997 h 230053"/>
                  <a:gd name="connsiteX6" fmla="*/ 209014 w 222178"/>
                  <a:gd name="connsiteY6" fmla="*/ 60775 h 230053"/>
                  <a:gd name="connsiteX7" fmla="*/ 111089 w 222178"/>
                  <a:gd name="connsiteY7" fmla="*/ 170301 h 230053"/>
                  <a:gd name="connsiteX8" fmla="*/ 59813 w 222178"/>
                  <a:gd name="connsiteY8" fmla="*/ 114937 h 230053"/>
                  <a:gd name="connsiteX9" fmla="*/ 111089 w 222178"/>
                  <a:gd name="connsiteY9" fmla="*/ 59753 h 230053"/>
                  <a:gd name="connsiteX10" fmla="*/ 162426 w 222178"/>
                  <a:gd name="connsiteY10" fmla="*/ 114937 h 230053"/>
                  <a:gd name="connsiteX11" fmla="*/ 111089 w 222178"/>
                  <a:gd name="connsiteY11" fmla="*/ 170301 h 230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2178" h="230053">
                    <a:moveTo>
                      <a:pt x="209014" y="60775"/>
                    </a:moveTo>
                    <a:lnTo>
                      <a:pt x="208894" y="60534"/>
                    </a:lnTo>
                    <a:cubicBezTo>
                      <a:pt x="190139" y="24586"/>
                      <a:pt x="153349" y="0"/>
                      <a:pt x="111089" y="0"/>
                    </a:cubicBezTo>
                    <a:cubicBezTo>
                      <a:pt x="49834" y="0"/>
                      <a:pt x="0" y="51637"/>
                      <a:pt x="0" y="114997"/>
                    </a:cubicBezTo>
                    <a:cubicBezTo>
                      <a:pt x="0" y="178356"/>
                      <a:pt x="49774" y="230054"/>
                      <a:pt x="111089" y="230054"/>
                    </a:cubicBezTo>
                    <a:cubicBezTo>
                      <a:pt x="172405" y="230054"/>
                      <a:pt x="222179" y="178537"/>
                      <a:pt x="222179" y="114997"/>
                    </a:cubicBezTo>
                    <a:cubicBezTo>
                      <a:pt x="222179" y="95460"/>
                      <a:pt x="217430" y="77005"/>
                      <a:pt x="209014" y="60775"/>
                    </a:cubicBezTo>
                    <a:moveTo>
                      <a:pt x="111089" y="170301"/>
                    </a:moveTo>
                    <a:cubicBezTo>
                      <a:pt x="82836" y="170301"/>
                      <a:pt x="59813" y="145534"/>
                      <a:pt x="59813" y="114937"/>
                    </a:cubicBezTo>
                    <a:cubicBezTo>
                      <a:pt x="59813" y="84339"/>
                      <a:pt x="82836" y="59753"/>
                      <a:pt x="111089" y="59753"/>
                    </a:cubicBezTo>
                    <a:cubicBezTo>
                      <a:pt x="139343" y="59753"/>
                      <a:pt x="162426" y="84519"/>
                      <a:pt x="162426" y="114937"/>
                    </a:cubicBezTo>
                    <a:cubicBezTo>
                      <a:pt x="162426" y="145354"/>
                      <a:pt x="139343" y="170301"/>
                      <a:pt x="111089" y="170301"/>
                    </a:cubicBezTo>
                  </a:path>
                </a:pathLst>
              </a:custGeom>
              <a:grpFill/>
              <a:ln w="59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</p:grpSp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9CCE7D06-9B31-4ADC-8EA3-FDDBC581B8EC}"/>
                </a:ext>
              </a:extLst>
            </p:cNvPr>
            <p:cNvSpPr/>
            <p:nvPr/>
          </p:nvSpPr>
          <p:spPr>
            <a:xfrm>
              <a:off x="11501253" y="331363"/>
              <a:ext cx="324011" cy="327497"/>
            </a:xfrm>
            <a:custGeom>
              <a:avLst/>
              <a:gdLst>
                <a:gd name="connsiteX0" fmla="*/ 257466 w 324011"/>
                <a:gd name="connsiteY0" fmla="*/ 210637 h 327497"/>
                <a:gd name="connsiteX1" fmla="*/ 324011 w 324011"/>
                <a:gd name="connsiteY1" fmla="*/ 183406 h 327497"/>
                <a:gd name="connsiteX2" fmla="*/ 235464 w 324011"/>
                <a:gd name="connsiteY2" fmla="*/ 151726 h 327497"/>
                <a:gd name="connsiteX3" fmla="*/ 178837 w 324011"/>
                <a:gd name="connsiteY3" fmla="*/ 0 h 327497"/>
                <a:gd name="connsiteX4" fmla="*/ 119986 w 324011"/>
                <a:gd name="connsiteY4" fmla="*/ 111751 h 327497"/>
                <a:gd name="connsiteX5" fmla="*/ 0 w 324011"/>
                <a:gd name="connsiteY5" fmla="*/ 87104 h 327497"/>
                <a:gd name="connsiteX6" fmla="*/ 84700 w 324011"/>
                <a:gd name="connsiteY6" fmla="*/ 178777 h 327497"/>
                <a:gd name="connsiteX7" fmla="*/ 43402 w 324011"/>
                <a:gd name="connsiteY7" fmla="*/ 289746 h 327497"/>
                <a:gd name="connsiteX8" fmla="*/ 192423 w 324011"/>
                <a:gd name="connsiteY8" fmla="*/ 236246 h 327497"/>
                <a:gd name="connsiteX9" fmla="*/ 301168 w 324011"/>
                <a:gd name="connsiteY9" fmla="*/ 327498 h 327497"/>
                <a:gd name="connsiteX10" fmla="*/ 257466 w 324011"/>
                <a:gd name="connsiteY10" fmla="*/ 210637 h 32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4011" h="327497">
                  <a:moveTo>
                    <a:pt x="257466" y="210637"/>
                  </a:moveTo>
                  <a:lnTo>
                    <a:pt x="324011" y="183406"/>
                  </a:lnTo>
                  <a:lnTo>
                    <a:pt x="235464" y="151726"/>
                  </a:lnTo>
                  <a:lnTo>
                    <a:pt x="178837" y="0"/>
                  </a:lnTo>
                  <a:lnTo>
                    <a:pt x="119986" y="111751"/>
                  </a:lnTo>
                  <a:lnTo>
                    <a:pt x="0" y="87104"/>
                  </a:lnTo>
                  <a:lnTo>
                    <a:pt x="84700" y="178777"/>
                  </a:lnTo>
                  <a:lnTo>
                    <a:pt x="43402" y="289746"/>
                  </a:lnTo>
                  <a:lnTo>
                    <a:pt x="192423" y="236246"/>
                  </a:lnTo>
                  <a:lnTo>
                    <a:pt x="301168" y="327498"/>
                  </a:lnTo>
                  <a:lnTo>
                    <a:pt x="257466" y="210637"/>
                  </a:lnTo>
                  <a:close/>
                </a:path>
              </a:pathLst>
            </a:custGeom>
            <a:solidFill>
              <a:srgbClr val="F5A61F"/>
            </a:solidFill>
            <a:ln w="59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D98B6699-86DC-4CE2-B334-5EE95B0370A2}"/>
                </a:ext>
              </a:extLst>
            </p:cNvPr>
            <p:cNvSpPr/>
            <p:nvPr/>
          </p:nvSpPr>
          <p:spPr>
            <a:xfrm>
              <a:off x="11433685" y="491024"/>
              <a:ext cx="104356" cy="89268"/>
            </a:xfrm>
            <a:custGeom>
              <a:avLst/>
              <a:gdLst>
                <a:gd name="connsiteX0" fmla="*/ 77065 w 104356"/>
                <a:gd name="connsiteY0" fmla="*/ 56927 h 89268"/>
                <a:gd name="connsiteX1" fmla="*/ 104357 w 104356"/>
                <a:gd name="connsiteY1" fmla="*/ 39434 h 89268"/>
                <a:gd name="connsiteX2" fmla="*/ 71715 w 104356"/>
                <a:gd name="connsiteY2" fmla="*/ 32461 h 89268"/>
                <a:gd name="connsiteX3" fmla="*/ 62338 w 104356"/>
                <a:gd name="connsiteY3" fmla="*/ 0 h 89268"/>
                <a:gd name="connsiteX4" fmla="*/ 49353 w 104356"/>
                <a:gd name="connsiteY4" fmla="*/ 27712 h 89268"/>
                <a:gd name="connsiteX5" fmla="*/ 0 w 104356"/>
                <a:gd name="connsiteY5" fmla="*/ 17253 h 89268"/>
                <a:gd name="connsiteX6" fmla="*/ 38593 w 104356"/>
                <a:gd name="connsiteY6" fmla="*/ 57048 h 89268"/>
                <a:gd name="connsiteX7" fmla="*/ 26750 w 104356"/>
                <a:gd name="connsiteY7" fmla="*/ 89268 h 89268"/>
                <a:gd name="connsiteX8" fmla="*/ 61496 w 104356"/>
                <a:gd name="connsiteY8" fmla="*/ 66966 h 89268"/>
                <a:gd name="connsiteX9" fmla="*/ 88307 w 104356"/>
                <a:gd name="connsiteY9" fmla="*/ 88667 h 89268"/>
                <a:gd name="connsiteX10" fmla="*/ 77065 w 104356"/>
                <a:gd name="connsiteY10" fmla="*/ 56927 h 8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4356" h="89268">
                  <a:moveTo>
                    <a:pt x="77065" y="56927"/>
                  </a:moveTo>
                  <a:lnTo>
                    <a:pt x="104357" y="39434"/>
                  </a:lnTo>
                  <a:lnTo>
                    <a:pt x="71715" y="32461"/>
                  </a:lnTo>
                  <a:lnTo>
                    <a:pt x="62338" y="0"/>
                  </a:lnTo>
                  <a:lnTo>
                    <a:pt x="49353" y="27712"/>
                  </a:lnTo>
                  <a:lnTo>
                    <a:pt x="0" y="17253"/>
                  </a:lnTo>
                  <a:lnTo>
                    <a:pt x="38593" y="57048"/>
                  </a:lnTo>
                  <a:lnTo>
                    <a:pt x="26750" y="89268"/>
                  </a:lnTo>
                  <a:lnTo>
                    <a:pt x="61496" y="66966"/>
                  </a:lnTo>
                  <a:lnTo>
                    <a:pt x="88307" y="88667"/>
                  </a:lnTo>
                  <a:lnTo>
                    <a:pt x="77065" y="56927"/>
                  </a:lnTo>
                  <a:close/>
                </a:path>
              </a:pathLst>
            </a:custGeom>
            <a:solidFill>
              <a:srgbClr val="F5A61F"/>
            </a:solidFill>
            <a:ln w="59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01514CEE-BDDD-4495-BE47-7C4869183CCE}"/>
                </a:ext>
              </a:extLst>
            </p:cNvPr>
            <p:cNvSpPr/>
            <p:nvPr/>
          </p:nvSpPr>
          <p:spPr>
            <a:xfrm>
              <a:off x="11724634" y="323729"/>
              <a:ext cx="108985" cy="93175"/>
            </a:xfrm>
            <a:custGeom>
              <a:avLst/>
              <a:gdLst>
                <a:gd name="connsiteX0" fmla="*/ 80492 w 108985"/>
                <a:gd name="connsiteY0" fmla="*/ 59452 h 93175"/>
                <a:gd name="connsiteX1" fmla="*/ 108985 w 108985"/>
                <a:gd name="connsiteY1" fmla="*/ 41178 h 93175"/>
                <a:gd name="connsiteX2" fmla="*/ 74901 w 108985"/>
                <a:gd name="connsiteY2" fmla="*/ 33964 h 93175"/>
                <a:gd name="connsiteX3" fmla="*/ 65103 w 108985"/>
                <a:gd name="connsiteY3" fmla="*/ 0 h 93175"/>
                <a:gd name="connsiteX4" fmla="*/ 48632 w 108985"/>
                <a:gd name="connsiteY4" fmla="*/ 28313 h 93175"/>
                <a:gd name="connsiteX5" fmla="*/ 0 w 108985"/>
                <a:gd name="connsiteY5" fmla="*/ 17974 h 93175"/>
                <a:gd name="connsiteX6" fmla="*/ 40276 w 108985"/>
                <a:gd name="connsiteY6" fmla="*/ 59572 h 93175"/>
                <a:gd name="connsiteX7" fmla="*/ 27953 w 108985"/>
                <a:gd name="connsiteY7" fmla="*/ 93176 h 93175"/>
                <a:gd name="connsiteX8" fmla="*/ 64201 w 108985"/>
                <a:gd name="connsiteY8" fmla="*/ 69912 h 93175"/>
                <a:gd name="connsiteX9" fmla="*/ 92214 w 108985"/>
                <a:gd name="connsiteY9" fmla="*/ 92575 h 93175"/>
                <a:gd name="connsiteX10" fmla="*/ 80492 w 108985"/>
                <a:gd name="connsiteY10" fmla="*/ 59452 h 9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8985" h="93175">
                  <a:moveTo>
                    <a:pt x="80492" y="59452"/>
                  </a:moveTo>
                  <a:lnTo>
                    <a:pt x="108985" y="41178"/>
                  </a:lnTo>
                  <a:lnTo>
                    <a:pt x="74901" y="33964"/>
                  </a:lnTo>
                  <a:lnTo>
                    <a:pt x="65103" y="0"/>
                  </a:lnTo>
                  <a:lnTo>
                    <a:pt x="48632" y="28313"/>
                  </a:lnTo>
                  <a:lnTo>
                    <a:pt x="0" y="17974"/>
                  </a:lnTo>
                  <a:lnTo>
                    <a:pt x="40276" y="59572"/>
                  </a:lnTo>
                  <a:lnTo>
                    <a:pt x="27953" y="93176"/>
                  </a:lnTo>
                  <a:lnTo>
                    <a:pt x="64201" y="69912"/>
                  </a:lnTo>
                  <a:lnTo>
                    <a:pt x="92214" y="92575"/>
                  </a:lnTo>
                  <a:lnTo>
                    <a:pt x="80492" y="59452"/>
                  </a:lnTo>
                  <a:close/>
                </a:path>
              </a:pathLst>
            </a:custGeom>
            <a:solidFill>
              <a:srgbClr val="F5A61F"/>
            </a:solidFill>
            <a:ln w="59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</p:grpSp>
      <p:sp>
        <p:nvSpPr>
          <p:cNvPr id="36" name="CuadroTexto 35">
            <a:extLst>
              <a:ext uri="{FF2B5EF4-FFF2-40B4-BE49-F238E27FC236}">
                <a16:creationId xmlns:a16="http://schemas.microsoft.com/office/drawing/2014/main" id="{34AE7330-B0AB-4A88-862D-D08EBF3D7CDA}"/>
              </a:ext>
            </a:extLst>
          </p:cNvPr>
          <p:cNvSpPr txBox="1"/>
          <p:nvPr/>
        </p:nvSpPr>
        <p:spPr>
          <a:xfrm>
            <a:off x="2929845" y="377595"/>
            <a:ext cx="2296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400" b="1" dirty="0" err="1">
                <a:solidFill>
                  <a:srgbClr val="F5A61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Logro</a:t>
            </a:r>
            <a:r>
              <a:rPr lang="en-US" sz="2400" b="1" dirty="0">
                <a:solidFill>
                  <a:srgbClr val="F5A61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1:</a:t>
            </a:r>
            <a:endParaRPr lang="es-CO" dirty="0">
              <a:solidFill>
                <a:srgbClr val="F5A61F"/>
              </a:solidFill>
              <a:effectLst/>
              <a:highlight>
                <a:srgbClr val="F5A61F"/>
              </a:highlight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3712DC42-128E-4B7A-9CD5-80161BBE4271}"/>
              </a:ext>
            </a:extLst>
          </p:cNvPr>
          <p:cNvSpPr txBox="1"/>
          <p:nvPr/>
        </p:nvSpPr>
        <p:spPr>
          <a:xfrm>
            <a:off x="2178355" y="719409"/>
            <a:ext cx="783528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>
                <a:solidFill>
                  <a:srgbClr val="FF032B"/>
                </a:solidFill>
                <a:effectLst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Fondo</a:t>
            </a:r>
            <a:r>
              <a:rPr lang="en-US" sz="6000" b="1" dirty="0">
                <a:solidFill>
                  <a:srgbClr val="FF032B"/>
                </a:solidFill>
                <a:effectLst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32B"/>
                </a:solidFill>
                <a:effectLst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Chikaná</a:t>
            </a:r>
            <a:endParaRPr lang="es-CO" sz="6000" dirty="0">
              <a:latin typeface="Arial Black" panose="020B0A04020102020204" pitchFamily="34" charset="0"/>
            </a:endParaRP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332C33C0-3FE2-4BBD-A952-285B5748EF13}"/>
              </a:ext>
            </a:extLst>
          </p:cNvPr>
          <p:cNvSpPr txBox="1"/>
          <p:nvPr/>
        </p:nvSpPr>
        <p:spPr>
          <a:xfrm>
            <a:off x="1008940" y="2541015"/>
            <a:ext cx="4493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16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Organizaciones</a:t>
            </a:r>
            <a:r>
              <a:rPr lang="en-US" sz="16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comunitarias</a:t>
            </a:r>
            <a:r>
              <a:rPr lang="en-US" sz="16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con </a:t>
            </a:r>
            <a:r>
              <a:rPr lang="en-US" sz="16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pocas</a:t>
            </a:r>
            <a:r>
              <a:rPr lang="en-US" sz="16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herramientas</a:t>
            </a:r>
            <a:r>
              <a:rPr lang="en-US" sz="16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para </a:t>
            </a:r>
            <a:r>
              <a:rPr lang="en-US" sz="16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fortalecer</a:t>
            </a:r>
            <a:r>
              <a:rPr lang="en-US" sz="16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su</a:t>
            </a:r>
            <a:r>
              <a:rPr lang="en-US" sz="16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trabajo</a:t>
            </a:r>
            <a:r>
              <a:rPr lang="en-US" sz="16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</a:t>
            </a:r>
            <a:endParaRPr lang="es-CO" sz="16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25E113E8-7746-4607-A481-772A69658660}"/>
              </a:ext>
            </a:extLst>
          </p:cNvPr>
          <p:cNvSpPr txBox="1"/>
          <p:nvPr/>
        </p:nvSpPr>
        <p:spPr>
          <a:xfrm>
            <a:off x="760716" y="4656425"/>
            <a:ext cx="3518523" cy="202876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ts val="13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200 </a:t>
            </a:r>
            <a:r>
              <a:rPr lang="en-US" sz="14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Juntas de </a:t>
            </a:r>
            <a:r>
              <a:rPr lang="en-US" sz="14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Acción</a:t>
            </a:r>
            <a:r>
              <a:rPr lang="en-US" sz="14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Comunal</a:t>
            </a:r>
            <a:endParaRPr lang="en-US" sz="14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ts val="13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90</a:t>
            </a:r>
            <a:r>
              <a:rPr lang="en-US" sz="14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instancias</a:t>
            </a:r>
            <a:r>
              <a:rPr lang="en-US" sz="14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de </a:t>
            </a:r>
            <a:r>
              <a:rPr lang="en-US" sz="14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participación</a:t>
            </a:r>
            <a:endParaRPr lang="es-CO" sz="14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ts val="13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80</a:t>
            </a:r>
            <a:r>
              <a:rPr lang="en-US" sz="14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organizaciones</a:t>
            </a:r>
            <a:r>
              <a:rPr lang="en-US" sz="14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juveniles</a:t>
            </a:r>
            <a:endParaRPr lang="es-CO" sz="14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ts val="13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40</a:t>
            </a:r>
            <a:r>
              <a:rPr lang="en-US" sz="14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organizaciones</a:t>
            </a:r>
            <a:r>
              <a:rPr lang="en-US" sz="14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de </a:t>
            </a:r>
            <a:r>
              <a:rPr lang="en-US" sz="14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mujeres</a:t>
            </a:r>
            <a:endParaRPr lang="en-US" sz="140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ts val="13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latin typeface="Verdana"/>
                <a:ea typeface="Verdana"/>
                <a:cs typeface="Times New Roman"/>
              </a:rPr>
              <a:t>89</a:t>
            </a:r>
            <a:r>
              <a:rPr lang="en-US" sz="1400" dirty="0">
                <a:latin typeface="Verdana"/>
                <a:ea typeface="Verdana"/>
                <a:cs typeface="Times New Roman"/>
              </a:rPr>
              <a:t> </a:t>
            </a:r>
            <a:r>
              <a:rPr lang="en-US" sz="1400" dirty="0" err="1">
                <a:latin typeface="Verdana"/>
                <a:ea typeface="Verdana"/>
                <a:cs typeface="Times New Roman"/>
              </a:rPr>
              <a:t>organizaciones</a:t>
            </a:r>
            <a:r>
              <a:rPr lang="en-US" sz="1400" dirty="0">
                <a:latin typeface="Verdana"/>
                <a:ea typeface="Verdana"/>
                <a:cs typeface="Times New Roman"/>
              </a:rPr>
              <a:t> </a:t>
            </a:r>
            <a:r>
              <a:rPr lang="en-US" sz="1400" dirty="0" err="1">
                <a:latin typeface="Verdana"/>
                <a:ea typeface="Verdana"/>
                <a:cs typeface="Times New Roman"/>
              </a:rPr>
              <a:t>étnicas</a:t>
            </a:r>
            <a:endParaRPr lang="en-US" sz="1400" dirty="0">
              <a:latin typeface="Verdana"/>
              <a:ea typeface="Verdana"/>
              <a:cs typeface="Times New Roman"/>
            </a:endParaRPr>
          </a:p>
          <a:p>
            <a:pPr marL="285750" indent="-285750">
              <a:lnSpc>
                <a:spcPts val="13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latin typeface="Verdana"/>
                <a:ea typeface="Verdana"/>
                <a:cs typeface="Times New Roman"/>
              </a:rPr>
              <a:t>82</a:t>
            </a:r>
            <a:r>
              <a:rPr lang="en-US" sz="1400" dirty="0">
                <a:latin typeface="Verdana"/>
                <a:ea typeface="Verdana"/>
                <a:cs typeface="Times New Roman"/>
              </a:rPr>
              <a:t> </a:t>
            </a:r>
            <a:r>
              <a:rPr lang="en-US" sz="1400" dirty="0" err="1">
                <a:latin typeface="Verdana"/>
                <a:ea typeface="Verdana"/>
                <a:cs typeface="Times New Roman"/>
              </a:rPr>
              <a:t>medios</a:t>
            </a:r>
            <a:r>
              <a:rPr lang="en-US" sz="1400" dirty="0">
                <a:latin typeface="Verdana"/>
                <a:ea typeface="Verdana"/>
                <a:cs typeface="Times New Roman"/>
              </a:rPr>
              <a:t> </a:t>
            </a:r>
            <a:r>
              <a:rPr lang="en-US" sz="1400" dirty="0" err="1">
                <a:latin typeface="Verdana"/>
                <a:ea typeface="Verdana"/>
                <a:cs typeface="Times New Roman"/>
              </a:rPr>
              <a:t>comunitarios</a:t>
            </a:r>
            <a:endParaRPr lang="en-US" sz="1400" dirty="0">
              <a:latin typeface="Verdana"/>
              <a:ea typeface="Verdana"/>
              <a:cs typeface="Times New Roman"/>
            </a:endParaRPr>
          </a:p>
          <a:p>
            <a:pPr marL="285750" indent="-285750">
              <a:lnSpc>
                <a:spcPts val="13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US" sz="14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7FBC6190-6893-488D-BEE2-28EA4E0F45CA}"/>
              </a:ext>
            </a:extLst>
          </p:cNvPr>
          <p:cNvSpPr txBox="1"/>
          <p:nvPr/>
        </p:nvSpPr>
        <p:spPr>
          <a:xfrm>
            <a:off x="1008940" y="2148534"/>
            <a:ext cx="21092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FF032B"/>
                </a:solidFill>
                <a:effectLst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Problema</a:t>
            </a:r>
            <a:r>
              <a:rPr lang="en-US" b="1" dirty="0">
                <a:solidFill>
                  <a:srgbClr val="FF032B"/>
                </a:solidFill>
                <a:effectLst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: </a:t>
            </a:r>
            <a:endParaRPr lang="es-CO" b="1" dirty="0">
              <a:solidFill>
                <a:srgbClr val="FF032B"/>
              </a:solidFill>
              <a:latin typeface="Arial Black" panose="020B0A04020102020204" pitchFamily="34" charset="0"/>
            </a:endParaRP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69E6EF49-A8DF-4BAD-A4BC-25A972DD8E4C}"/>
              </a:ext>
            </a:extLst>
          </p:cNvPr>
          <p:cNvSpPr txBox="1"/>
          <p:nvPr/>
        </p:nvSpPr>
        <p:spPr>
          <a:xfrm>
            <a:off x="654036" y="3603208"/>
            <a:ext cx="4076016" cy="1020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3200" b="1" dirty="0">
                <a:effectLst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2.800 </a:t>
            </a:r>
            <a:r>
              <a:rPr lang="en-US" sz="20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millones</a:t>
            </a:r>
            <a:r>
              <a:rPr lang="en-US" sz="2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de pesos.</a:t>
            </a:r>
            <a:endParaRPr lang="es-CO" sz="20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endParaRPr lang="en-US" sz="2000" dirty="0">
              <a:effectLst/>
              <a:latin typeface="Arial Black" panose="020B0A0402010202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2355EA9C-48BD-4448-9D40-DCBD502299A0}"/>
              </a:ext>
            </a:extLst>
          </p:cNvPr>
          <p:cNvSpPr txBox="1"/>
          <p:nvPr/>
        </p:nvSpPr>
        <p:spPr>
          <a:xfrm>
            <a:off x="1029817" y="3348759"/>
            <a:ext cx="21092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F5A61F"/>
                </a:solidFill>
                <a:effectLst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Inversión</a:t>
            </a:r>
            <a:r>
              <a:rPr lang="en-US" b="1" dirty="0">
                <a:solidFill>
                  <a:srgbClr val="F5A61F"/>
                </a:solidFill>
                <a:effectLst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: </a:t>
            </a:r>
            <a:endParaRPr lang="es-CO" b="1" dirty="0">
              <a:solidFill>
                <a:srgbClr val="F5A61F"/>
              </a:solidFill>
              <a:latin typeface="Arial Black" panose="020B0A04020102020204" pitchFamily="34" charset="0"/>
            </a:endParaRP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26FF28FC-3F45-4D8C-9FC0-ABA6F52E1516}"/>
              </a:ext>
            </a:extLst>
          </p:cNvPr>
          <p:cNvSpPr txBox="1"/>
          <p:nvPr/>
        </p:nvSpPr>
        <p:spPr>
          <a:xfrm>
            <a:off x="568547" y="4207541"/>
            <a:ext cx="45774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F5A61F"/>
                </a:solidFill>
                <a:effectLst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Estos</a:t>
            </a:r>
            <a:r>
              <a:rPr lang="en-US" b="1" dirty="0">
                <a:solidFill>
                  <a:srgbClr val="F5A61F"/>
                </a:solidFill>
                <a:effectLst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5A61F"/>
                </a:solidFill>
                <a:effectLst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recursos</a:t>
            </a:r>
            <a:r>
              <a:rPr lang="en-US" b="1" dirty="0">
                <a:solidFill>
                  <a:srgbClr val="F5A61F"/>
                </a:solidFill>
                <a:effectLst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5A61F"/>
                </a:solidFill>
                <a:effectLst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beneficiaron</a:t>
            </a:r>
            <a:r>
              <a:rPr lang="en-US" b="1" dirty="0">
                <a:solidFill>
                  <a:srgbClr val="F5A61F"/>
                </a:solidFill>
                <a:effectLst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a:</a:t>
            </a:r>
          </a:p>
        </p:txBody>
      </p:sp>
      <p:sp>
        <p:nvSpPr>
          <p:cNvPr id="51" name="Rectángulo: esquinas redondeadas 50">
            <a:extLst>
              <a:ext uri="{FF2B5EF4-FFF2-40B4-BE49-F238E27FC236}">
                <a16:creationId xmlns:a16="http://schemas.microsoft.com/office/drawing/2014/main" id="{B4C1D4BE-3888-4421-8D38-91D8776D397F}"/>
              </a:ext>
            </a:extLst>
          </p:cNvPr>
          <p:cNvSpPr/>
          <p:nvPr/>
        </p:nvSpPr>
        <p:spPr>
          <a:xfrm>
            <a:off x="2993409" y="1602025"/>
            <a:ext cx="6187533" cy="45719"/>
          </a:xfrm>
          <a:prstGeom prst="roundRect">
            <a:avLst/>
          </a:prstGeom>
          <a:solidFill>
            <a:srgbClr val="FF03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DDFAFB30-BC79-441F-8A60-33ABE5DE5A3D}"/>
              </a:ext>
            </a:extLst>
          </p:cNvPr>
          <p:cNvSpPr txBox="1"/>
          <p:nvPr/>
        </p:nvSpPr>
        <p:spPr>
          <a:xfrm>
            <a:off x="6195089" y="2614992"/>
            <a:ext cx="48028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s-MX" sz="14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Fortalecimiento del </a:t>
            </a:r>
            <a:r>
              <a:rPr lang="es-MX" sz="14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F</a:t>
            </a:r>
            <a:r>
              <a:rPr lang="es-MX" sz="14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ondo </a:t>
            </a:r>
            <a:r>
              <a:rPr lang="es-MX" sz="14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s-MX" sz="14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hikaná</a:t>
            </a:r>
            <a:r>
              <a:rPr lang="es-MX" sz="14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como incentivo para instancias de participación y organizaciones sociales y comunales.</a:t>
            </a: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29C8B7C3-2269-4747-9133-C2938FBCEA07}"/>
              </a:ext>
            </a:extLst>
          </p:cNvPr>
          <p:cNvSpPr txBox="1"/>
          <p:nvPr/>
        </p:nvSpPr>
        <p:spPr>
          <a:xfrm>
            <a:off x="6195089" y="2148534"/>
            <a:ext cx="45774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F5A61F"/>
                </a:solidFill>
                <a:effectLst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Acción</a:t>
            </a:r>
            <a:r>
              <a:rPr lang="en-US" b="1" dirty="0">
                <a:solidFill>
                  <a:srgbClr val="F5A61F"/>
                </a:solidFill>
                <a:effectLst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1C85B604-F7C0-420B-92C0-206003F97A9E}"/>
              </a:ext>
            </a:extLst>
          </p:cNvPr>
          <p:cNvSpPr txBox="1"/>
          <p:nvPr/>
        </p:nvSpPr>
        <p:spPr>
          <a:xfrm>
            <a:off x="6195089" y="4211779"/>
            <a:ext cx="4816045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1000"/>
              </a:spcAft>
            </a:pPr>
            <a:r>
              <a:rPr lang="en-US" sz="1400" dirty="0" err="1">
                <a:effectLst/>
                <a:latin typeface="Verdana"/>
                <a:ea typeface="Verdana"/>
                <a:cs typeface="Times New Roman"/>
              </a:rPr>
              <a:t>Procesos</a:t>
            </a:r>
            <a:r>
              <a:rPr lang="en-US" sz="1400" dirty="0">
                <a:effectLst/>
                <a:latin typeface="Verdana"/>
                <a:ea typeface="Verdana"/>
                <a:cs typeface="Times New Roman"/>
              </a:rPr>
              <a:t> </a:t>
            </a:r>
            <a:r>
              <a:rPr lang="en-US" sz="1400" dirty="0" err="1">
                <a:effectLst/>
                <a:latin typeface="Verdana"/>
                <a:ea typeface="Verdana"/>
                <a:cs typeface="Times New Roman"/>
              </a:rPr>
              <a:t>organizativos</a:t>
            </a:r>
            <a:r>
              <a:rPr lang="en-US" sz="1400" dirty="0">
                <a:effectLst/>
                <a:latin typeface="Verdana"/>
                <a:ea typeface="Verdana"/>
                <a:cs typeface="Times New Roman"/>
              </a:rPr>
              <a:t> </a:t>
            </a:r>
            <a:r>
              <a:rPr lang="en-US" sz="1400" dirty="0" err="1">
                <a:effectLst/>
                <a:latin typeface="Verdana"/>
                <a:ea typeface="Verdana"/>
                <a:cs typeface="Times New Roman"/>
              </a:rPr>
              <a:t>que</a:t>
            </a:r>
            <a:r>
              <a:rPr lang="en-US" sz="1400" dirty="0">
                <a:effectLst/>
                <a:latin typeface="Verdana"/>
                <a:ea typeface="Verdana"/>
                <a:cs typeface="Times New Roman"/>
              </a:rPr>
              <a:t> hoy </a:t>
            </a:r>
            <a:r>
              <a:rPr lang="en-US" sz="1400" dirty="0" err="1">
                <a:effectLst/>
                <a:latin typeface="Verdana"/>
                <a:ea typeface="Verdana"/>
                <a:cs typeface="Times New Roman"/>
              </a:rPr>
              <a:t>impactan</a:t>
            </a:r>
            <a:r>
              <a:rPr lang="en-US" sz="1400" dirty="0">
                <a:effectLst/>
                <a:latin typeface="Verdana"/>
                <a:ea typeface="Verdana"/>
                <a:cs typeface="Times New Roman"/>
              </a:rPr>
              <a:t> a </a:t>
            </a:r>
            <a:r>
              <a:rPr lang="en-US" sz="1400" b="1" dirty="0" err="1">
                <a:effectLst/>
                <a:latin typeface="Verdana"/>
                <a:ea typeface="Verdana"/>
                <a:cs typeface="Times New Roman"/>
              </a:rPr>
              <a:t>más</a:t>
            </a:r>
            <a:r>
              <a:rPr lang="en-US" sz="1400" b="1" dirty="0">
                <a:effectLst/>
                <a:latin typeface="Verdana"/>
                <a:ea typeface="Verdana"/>
                <a:cs typeface="Times New Roman"/>
              </a:rPr>
              <a:t> de</a:t>
            </a:r>
            <a:r>
              <a:rPr lang="en-US" sz="1400" b="1" dirty="0">
                <a:latin typeface="Verdana"/>
                <a:ea typeface="Verdana"/>
                <a:cs typeface="Times New Roman"/>
              </a:rPr>
              <a:t> 43</a:t>
            </a:r>
            <a:r>
              <a:rPr lang="en-US" sz="1400" b="1" dirty="0">
                <a:effectLst/>
                <a:latin typeface="Verdana"/>
                <a:ea typeface="Verdana"/>
                <a:cs typeface="Times New Roman"/>
              </a:rPr>
              <a:t> </a:t>
            </a:r>
            <a:r>
              <a:rPr lang="en-US" sz="1400" b="1" dirty="0">
                <a:latin typeface="Verdana"/>
                <a:ea typeface="Verdana"/>
                <a:cs typeface="Times New Roman"/>
              </a:rPr>
              <a:t>mil </a:t>
            </a:r>
            <a:r>
              <a:rPr lang="en-US" sz="1400" b="1" dirty="0" err="1">
                <a:effectLst/>
                <a:latin typeface="Verdana"/>
                <a:ea typeface="Verdana"/>
                <a:cs typeface="Times New Roman"/>
              </a:rPr>
              <a:t>ciudadanas</a:t>
            </a:r>
            <a:r>
              <a:rPr lang="en-US" sz="1400" b="1" dirty="0">
                <a:effectLst/>
                <a:latin typeface="Verdana"/>
                <a:ea typeface="Verdana"/>
                <a:cs typeface="Times New Roman"/>
              </a:rPr>
              <a:t> y </a:t>
            </a:r>
            <a:r>
              <a:rPr lang="en-US" sz="1400" b="1" dirty="0" err="1">
                <a:effectLst/>
                <a:latin typeface="Verdana"/>
                <a:ea typeface="Verdana"/>
                <a:cs typeface="Times New Roman"/>
              </a:rPr>
              <a:t>ciudadanos</a:t>
            </a:r>
            <a:r>
              <a:rPr lang="en-US" sz="1400" b="1" dirty="0">
                <a:effectLst/>
                <a:latin typeface="Verdana"/>
                <a:ea typeface="Verdana"/>
                <a:cs typeface="Times New Roman"/>
              </a:rPr>
              <a:t>.</a:t>
            </a:r>
            <a:endParaRPr lang="es-CO" sz="1400" b="1" dirty="0">
              <a:effectLst/>
              <a:latin typeface="Verdana"/>
              <a:ea typeface="Verdana"/>
              <a:cs typeface="Times New Roman"/>
            </a:endParaRP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D18F9198-3BAC-4397-815C-87BEC2425AFB}"/>
              </a:ext>
            </a:extLst>
          </p:cNvPr>
          <p:cNvSpPr txBox="1"/>
          <p:nvPr/>
        </p:nvSpPr>
        <p:spPr>
          <a:xfrm>
            <a:off x="6195089" y="3745321"/>
            <a:ext cx="45774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F5A61F"/>
                </a:solidFill>
                <a:effectLst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Cifra clave: </a:t>
            </a:r>
            <a:endParaRPr lang="en-US" b="1" dirty="0">
              <a:solidFill>
                <a:srgbClr val="F5A61F"/>
              </a:solidFill>
              <a:effectLst/>
              <a:latin typeface="Arial Black" panose="020B0A0402010202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06CAC0C0-6567-4657-AB99-56FE9326719E}"/>
              </a:ext>
            </a:extLst>
          </p:cNvPr>
          <p:cNvSpPr txBox="1"/>
          <p:nvPr/>
        </p:nvSpPr>
        <p:spPr>
          <a:xfrm>
            <a:off x="6195089" y="5767627"/>
            <a:ext cx="51402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14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Ampliación</a:t>
            </a:r>
            <a:r>
              <a:rPr lang="en-US" sz="14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de la </a:t>
            </a:r>
            <a:r>
              <a:rPr lang="en-US" sz="14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participación</a:t>
            </a:r>
            <a:r>
              <a:rPr lang="en-US" sz="14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ciudadana</a:t>
            </a:r>
            <a:r>
              <a:rPr lang="en-US" sz="14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y </a:t>
            </a:r>
            <a:r>
              <a:rPr lang="en-US" sz="14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fortalecimiento</a:t>
            </a:r>
            <a:r>
              <a:rPr lang="en-US" sz="14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organizativo</a:t>
            </a:r>
            <a:r>
              <a:rPr lang="en-US" sz="14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</a:t>
            </a:r>
            <a:endParaRPr lang="es-CO" sz="14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92E5B0D8-4E65-4578-B7E5-42C730E12D65}"/>
              </a:ext>
            </a:extLst>
          </p:cNvPr>
          <p:cNvSpPr txBox="1"/>
          <p:nvPr/>
        </p:nvSpPr>
        <p:spPr>
          <a:xfrm>
            <a:off x="6195089" y="5301169"/>
            <a:ext cx="45774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F5A61F"/>
                </a:solidFill>
                <a:effectLst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Resultado: </a:t>
            </a:r>
            <a:endParaRPr lang="en-US" b="1" dirty="0">
              <a:solidFill>
                <a:srgbClr val="F5A61F"/>
              </a:solidFill>
              <a:effectLst/>
              <a:latin typeface="Arial Black" panose="020B0A0402010202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8" name="Rectángulo: esquinas redondeadas 57">
            <a:extLst>
              <a:ext uri="{FF2B5EF4-FFF2-40B4-BE49-F238E27FC236}">
                <a16:creationId xmlns:a16="http://schemas.microsoft.com/office/drawing/2014/main" id="{4B992E02-413D-441D-9DF4-D3C0139A113F}"/>
              </a:ext>
            </a:extLst>
          </p:cNvPr>
          <p:cNvSpPr/>
          <p:nvPr/>
        </p:nvSpPr>
        <p:spPr>
          <a:xfrm>
            <a:off x="-204716" y="1897039"/>
            <a:ext cx="1091820" cy="1228751"/>
          </a:xfrm>
          <a:prstGeom prst="roundRect">
            <a:avLst>
              <a:gd name="adj" fmla="val 15417"/>
            </a:avLst>
          </a:prstGeom>
          <a:solidFill>
            <a:srgbClr val="FF03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71" name="Grupo 70">
            <a:extLst>
              <a:ext uri="{FF2B5EF4-FFF2-40B4-BE49-F238E27FC236}">
                <a16:creationId xmlns:a16="http://schemas.microsoft.com/office/drawing/2014/main" id="{837F6A9B-FFF8-48A4-9FC0-81C8E8CDA16F}"/>
              </a:ext>
            </a:extLst>
          </p:cNvPr>
          <p:cNvGrpSpPr/>
          <p:nvPr/>
        </p:nvGrpSpPr>
        <p:grpSpPr>
          <a:xfrm>
            <a:off x="373178" y="2074876"/>
            <a:ext cx="202124" cy="845780"/>
            <a:chOff x="352260" y="2077997"/>
            <a:chExt cx="310455" cy="1299086"/>
          </a:xfrm>
        </p:grpSpPr>
        <p:sp>
          <p:nvSpPr>
            <p:cNvPr id="63" name="Forma libre: forma 62">
              <a:extLst>
                <a:ext uri="{FF2B5EF4-FFF2-40B4-BE49-F238E27FC236}">
                  <a16:creationId xmlns:a16="http://schemas.microsoft.com/office/drawing/2014/main" id="{4256F8F1-B691-4819-BE2E-C41FF9140E04}"/>
                </a:ext>
              </a:extLst>
            </p:cNvPr>
            <p:cNvSpPr/>
            <p:nvPr/>
          </p:nvSpPr>
          <p:spPr>
            <a:xfrm flipV="1">
              <a:off x="399679" y="3161470"/>
              <a:ext cx="215616" cy="215613"/>
            </a:xfrm>
            <a:custGeom>
              <a:avLst/>
              <a:gdLst>
                <a:gd name="connsiteX0" fmla="*/ 108149 w 215616"/>
                <a:gd name="connsiteY0" fmla="*/ 569 h 215613"/>
                <a:gd name="connsiteX1" fmla="*/ 108149 w 215616"/>
                <a:gd name="connsiteY1" fmla="*/ 569 h 215613"/>
                <a:gd name="connsiteX2" fmla="*/ 341 w 215616"/>
                <a:gd name="connsiteY2" fmla="*/ 108375 h 215613"/>
                <a:gd name="connsiteX3" fmla="*/ 341 w 215616"/>
                <a:gd name="connsiteY3" fmla="*/ 108377 h 215613"/>
                <a:gd name="connsiteX4" fmla="*/ 108149 w 215616"/>
                <a:gd name="connsiteY4" fmla="*/ 216183 h 215613"/>
                <a:gd name="connsiteX5" fmla="*/ 215958 w 215616"/>
                <a:gd name="connsiteY5" fmla="*/ 108377 h 215613"/>
                <a:gd name="connsiteX6" fmla="*/ 215958 w 215616"/>
                <a:gd name="connsiteY6" fmla="*/ 108375 h 215613"/>
                <a:gd name="connsiteX7" fmla="*/ 108149 w 215616"/>
                <a:gd name="connsiteY7" fmla="*/ 569 h 215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5616" h="215613">
                  <a:moveTo>
                    <a:pt x="108149" y="569"/>
                  </a:moveTo>
                  <a:lnTo>
                    <a:pt x="108149" y="569"/>
                  </a:lnTo>
                  <a:cubicBezTo>
                    <a:pt x="48610" y="569"/>
                    <a:pt x="341" y="48835"/>
                    <a:pt x="341" y="108375"/>
                  </a:cubicBezTo>
                  <a:lnTo>
                    <a:pt x="341" y="108377"/>
                  </a:lnTo>
                  <a:cubicBezTo>
                    <a:pt x="341" y="167917"/>
                    <a:pt x="48610" y="216183"/>
                    <a:pt x="108149" y="216183"/>
                  </a:cubicBezTo>
                  <a:cubicBezTo>
                    <a:pt x="167689" y="216183"/>
                    <a:pt x="215958" y="167917"/>
                    <a:pt x="215958" y="108377"/>
                  </a:cubicBezTo>
                  <a:lnTo>
                    <a:pt x="215958" y="108375"/>
                  </a:lnTo>
                  <a:cubicBezTo>
                    <a:pt x="215958" y="48835"/>
                    <a:pt x="167689" y="569"/>
                    <a:pt x="108149" y="569"/>
                  </a:cubicBezTo>
                  <a:close/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70" name="Forma libre: forma 69">
              <a:extLst>
                <a:ext uri="{FF2B5EF4-FFF2-40B4-BE49-F238E27FC236}">
                  <a16:creationId xmlns:a16="http://schemas.microsoft.com/office/drawing/2014/main" id="{560420D9-E155-49EB-BEA8-FBB3C738202B}"/>
                </a:ext>
              </a:extLst>
            </p:cNvPr>
            <p:cNvSpPr/>
            <p:nvPr/>
          </p:nvSpPr>
          <p:spPr>
            <a:xfrm flipV="1">
              <a:off x="352260" y="2077997"/>
              <a:ext cx="310455" cy="921762"/>
            </a:xfrm>
            <a:custGeom>
              <a:avLst/>
              <a:gdLst>
                <a:gd name="connsiteX0" fmla="*/ 161691 w 310455"/>
                <a:gd name="connsiteY0" fmla="*/ 77 h 921762"/>
                <a:gd name="connsiteX1" fmla="*/ 149449 w 310455"/>
                <a:gd name="connsiteY1" fmla="*/ 77 h 921762"/>
                <a:gd name="connsiteX2" fmla="*/ 41827 w 310455"/>
                <a:gd name="connsiteY2" fmla="*/ 101589 h 921762"/>
                <a:gd name="connsiteX3" fmla="*/ 531 w 310455"/>
                <a:gd name="connsiteY3" fmla="*/ 807741 h 921762"/>
                <a:gd name="connsiteX4" fmla="*/ 108156 w 310455"/>
                <a:gd name="connsiteY4" fmla="*/ 921839 h 921762"/>
                <a:gd name="connsiteX5" fmla="*/ 202987 w 310455"/>
                <a:gd name="connsiteY5" fmla="*/ 921839 h 921762"/>
                <a:gd name="connsiteX6" fmla="*/ 310612 w 310455"/>
                <a:gd name="connsiteY6" fmla="*/ 807741 h 921762"/>
                <a:gd name="connsiteX7" fmla="*/ 269316 w 310455"/>
                <a:gd name="connsiteY7" fmla="*/ 101589 h 921762"/>
                <a:gd name="connsiteX8" fmla="*/ 161691 w 310455"/>
                <a:gd name="connsiteY8" fmla="*/ 77 h 921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0455" h="921762">
                  <a:moveTo>
                    <a:pt x="161691" y="77"/>
                  </a:moveTo>
                  <a:lnTo>
                    <a:pt x="149449" y="77"/>
                  </a:lnTo>
                  <a:cubicBezTo>
                    <a:pt x="92354" y="77"/>
                    <a:pt x="45158" y="44591"/>
                    <a:pt x="41827" y="101589"/>
                  </a:cubicBezTo>
                  <a:lnTo>
                    <a:pt x="531" y="807741"/>
                  </a:lnTo>
                  <a:cubicBezTo>
                    <a:pt x="-3088" y="869649"/>
                    <a:pt x="46139" y="921839"/>
                    <a:pt x="108156" y="921839"/>
                  </a:cubicBezTo>
                  <a:lnTo>
                    <a:pt x="202987" y="921839"/>
                  </a:lnTo>
                  <a:cubicBezTo>
                    <a:pt x="265001" y="921839"/>
                    <a:pt x="314231" y="869649"/>
                    <a:pt x="310612" y="807741"/>
                  </a:cubicBezTo>
                  <a:lnTo>
                    <a:pt x="269316" y="101589"/>
                  </a:lnTo>
                  <a:cubicBezTo>
                    <a:pt x="265982" y="44591"/>
                    <a:pt x="218786" y="77"/>
                    <a:pt x="161691" y="77"/>
                  </a:cubicBezTo>
                  <a:close/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CO"/>
            </a:p>
          </p:txBody>
        </p:sp>
      </p:grpSp>
    </p:spTree>
    <p:extLst>
      <p:ext uri="{BB962C8B-B14F-4D97-AF65-F5344CB8AC3E}">
        <p14:creationId xmlns:p14="http://schemas.microsoft.com/office/powerpoint/2010/main" val="1373420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áfico 23">
            <a:extLst>
              <a:ext uri="{FF2B5EF4-FFF2-40B4-BE49-F238E27FC236}">
                <a16:creationId xmlns:a16="http://schemas.microsoft.com/office/drawing/2014/main" id="{08630150-7652-47D1-ADD3-A65F39CA33B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36751" y="323729"/>
            <a:ext cx="1376970" cy="1331450"/>
          </a:xfrm>
          <a:prstGeom prst="rect">
            <a:avLst/>
          </a:prstGeom>
        </p:spPr>
      </p:pic>
      <p:grpSp>
        <p:nvGrpSpPr>
          <p:cNvPr id="25" name="Grupo 24">
            <a:extLst>
              <a:ext uri="{FF2B5EF4-FFF2-40B4-BE49-F238E27FC236}">
                <a16:creationId xmlns:a16="http://schemas.microsoft.com/office/drawing/2014/main" id="{2EACCF2C-211E-450E-8B59-B84259AD04FA}"/>
              </a:ext>
            </a:extLst>
          </p:cNvPr>
          <p:cNvGrpSpPr/>
          <p:nvPr/>
        </p:nvGrpSpPr>
        <p:grpSpPr>
          <a:xfrm>
            <a:off x="10491048" y="323729"/>
            <a:ext cx="1372327" cy="695931"/>
            <a:chOff x="10491048" y="323729"/>
            <a:chExt cx="1372327" cy="695931"/>
          </a:xfrm>
        </p:grpSpPr>
        <p:grpSp>
          <p:nvGrpSpPr>
            <p:cNvPr id="26" name="Grupo 25">
              <a:extLst>
                <a:ext uri="{FF2B5EF4-FFF2-40B4-BE49-F238E27FC236}">
                  <a16:creationId xmlns:a16="http://schemas.microsoft.com/office/drawing/2014/main" id="{C9F5B3D1-6BF2-483D-B88D-5B9C0C16F4EF}"/>
                </a:ext>
              </a:extLst>
            </p:cNvPr>
            <p:cNvGrpSpPr/>
            <p:nvPr/>
          </p:nvGrpSpPr>
          <p:grpSpPr>
            <a:xfrm>
              <a:off x="10491048" y="658860"/>
              <a:ext cx="1372327" cy="360800"/>
              <a:chOff x="10491048" y="658860"/>
              <a:chExt cx="1372327" cy="360800"/>
            </a:xfrm>
            <a:solidFill>
              <a:srgbClr val="FF032B"/>
            </a:solidFill>
          </p:grpSpPr>
          <p:sp>
            <p:nvSpPr>
              <p:cNvPr id="30" name="Forma libre: forma 29">
                <a:extLst>
                  <a:ext uri="{FF2B5EF4-FFF2-40B4-BE49-F238E27FC236}">
                    <a16:creationId xmlns:a16="http://schemas.microsoft.com/office/drawing/2014/main" id="{492579E5-3522-461F-A2E9-EB2D30154DF2}"/>
                  </a:ext>
                </a:extLst>
              </p:cNvPr>
              <p:cNvSpPr/>
              <p:nvPr/>
            </p:nvSpPr>
            <p:spPr>
              <a:xfrm>
                <a:off x="10491048" y="703404"/>
                <a:ext cx="160382" cy="220014"/>
              </a:xfrm>
              <a:custGeom>
                <a:avLst/>
                <a:gdLst>
                  <a:gd name="connsiteX0" fmla="*/ 153049 w 160382"/>
                  <a:gd name="connsiteY0" fmla="*/ 68890 h 220014"/>
                  <a:gd name="connsiteX1" fmla="*/ 83558 w 160382"/>
                  <a:gd name="connsiteY1" fmla="*/ 0 h 220014"/>
                  <a:gd name="connsiteX2" fmla="*/ 0 w 160382"/>
                  <a:gd name="connsiteY2" fmla="*/ 0 h 220014"/>
                  <a:gd name="connsiteX3" fmla="*/ 0 w 160382"/>
                  <a:gd name="connsiteY3" fmla="*/ 220015 h 220014"/>
                  <a:gd name="connsiteX4" fmla="*/ 90891 w 160382"/>
                  <a:gd name="connsiteY4" fmla="*/ 220015 h 220014"/>
                  <a:gd name="connsiteX5" fmla="*/ 160382 w 160382"/>
                  <a:gd name="connsiteY5" fmla="*/ 151065 h 220014"/>
                  <a:gd name="connsiteX6" fmla="*/ 142589 w 160382"/>
                  <a:gd name="connsiteY6" fmla="*/ 105078 h 220014"/>
                  <a:gd name="connsiteX7" fmla="*/ 153049 w 160382"/>
                  <a:gd name="connsiteY7" fmla="*/ 68890 h 220014"/>
                  <a:gd name="connsiteX8" fmla="*/ 55966 w 160382"/>
                  <a:gd name="connsiteY8" fmla="*/ 47850 h 220014"/>
                  <a:gd name="connsiteX9" fmla="*/ 83497 w 160382"/>
                  <a:gd name="connsiteY9" fmla="*/ 47850 h 220014"/>
                  <a:gd name="connsiteX10" fmla="*/ 105078 w 160382"/>
                  <a:gd name="connsiteY10" fmla="*/ 68890 h 220014"/>
                  <a:gd name="connsiteX11" fmla="*/ 83497 w 160382"/>
                  <a:gd name="connsiteY11" fmla="*/ 89869 h 220014"/>
                  <a:gd name="connsiteX12" fmla="*/ 55966 w 160382"/>
                  <a:gd name="connsiteY12" fmla="*/ 89869 h 220014"/>
                  <a:gd name="connsiteX13" fmla="*/ 55966 w 160382"/>
                  <a:gd name="connsiteY13" fmla="*/ 47850 h 220014"/>
                  <a:gd name="connsiteX14" fmla="*/ 90891 w 160382"/>
                  <a:gd name="connsiteY14" fmla="*/ 172044 h 220014"/>
                  <a:gd name="connsiteX15" fmla="*/ 55966 w 160382"/>
                  <a:gd name="connsiteY15" fmla="*/ 172044 h 220014"/>
                  <a:gd name="connsiteX16" fmla="*/ 55966 w 160382"/>
                  <a:gd name="connsiteY16" fmla="*/ 129905 h 220014"/>
                  <a:gd name="connsiteX17" fmla="*/ 90891 w 160382"/>
                  <a:gd name="connsiteY17" fmla="*/ 129905 h 220014"/>
                  <a:gd name="connsiteX18" fmla="*/ 112412 w 160382"/>
                  <a:gd name="connsiteY18" fmla="*/ 151005 h 220014"/>
                  <a:gd name="connsiteX19" fmla="*/ 90891 w 160382"/>
                  <a:gd name="connsiteY19" fmla="*/ 172044 h 220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60382" h="220014">
                    <a:moveTo>
                      <a:pt x="153049" y="68890"/>
                    </a:moveTo>
                    <a:cubicBezTo>
                      <a:pt x="153049" y="30958"/>
                      <a:pt x="121850" y="0"/>
                      <a:pt x="83558" y="0"/>
                    </a:cubicBezTo>
                    <a:lnTo>
                      <a:pt x="0" y="0"/>
                    </a:lnTo>
                    <a:lnTo>
                      <a:pt x="0" y="220015"/>
                    </a:lnTo>
                    <a:lnTo>
                      <a:pt x="90891" y="220015"/>
                    </a:lnTo>
                    <a:cubicBezTo>
                      <a:pt x="129244" y="220015"/>
                      <a:pt x="160382" y="189057"/>
                      <a:pt x="160382" y="151065"/>
                    </a:cubicBezTo>
                    <a:cubicBezTo>
                      <a:pt x="160382" y="134173"/>
                      <a:pt x="153950" y="117762"/>
                      <a:pt x="142589" y="105078"/>
                    </a:cubicBezTo>
                    <a:cubicBezTo>
                      <a:pt x="149442" y="94258"/>
                      <a:pt x="153049" y="81814"/>
                      <a:pt x="153049" y="68890"/>
                    </a:cubicBezTo>
                    <a:moveTo>
                      <a:pt x="55966" y="47850"/>
                    </a:moveTo>
                    <a:lnTo>
                      <a:pt x="83497" y="47850"/>
                    </a:lnTo>
                    <a:cubicBezTo>
                      <a:pt x="95400" y="47850"/>
                      <a:pt x="105078" y="57288"/>
                      <a:pt x="105078" y="68890"/>
                    </a:cubicBezTo>
                    <a:cubicBezTo>
                      <a:pt x="105078" y="80492"/>
                      <a:pt x="95400" y="89869"/>
                      <a:pt x="83497" y="89869"/>
                    </a:cubicBezTo>
                    <a:lnTo>
                      <a:pt x="55966" y="89869"/>
                    </a:lnTo>
                    <a:lnTo>
                      <a:pt x="55966" y="47850"/>
                    </a:lnTo>
                    <a:close/>
                    <a:moveTo>
                      <a:pt x="90891" y="172044"/>
                    </a:moveTo>
                    <a:lnTo>
                      <a:pt x="55966" y="172044"/>
                    </a:lnTo>
                    <a:lnTo>
                      <a:pt x="55966" y="129905"/>
                    </a:lnTo>
                    <a:lnTo>
                      <a:pt x="90891" y="129905"/>
                    </a:lnTo>
                    <a:cubicBezTo>
                      <a:pt x="102794" y="129905"/>
                      <a:pt x="112412" y="139463"/>
                      <a:pt x="112412" y="151005"/>
                    </a:cubicBezTo>
                    <a:cubicBezTo>
                      <a:pt x="112412" y="162547"/>
                      <a:pt x="102734" y="172044"/>
                      <a:pt x="90891" y="172044"/>
                    </a:cubicBezTo>
                  </a:path>
                </a:pathLst>
              </a:custGeom>
              <a:grpFill/>
              <a:ln w="59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31" name="Forma libre: forma 30">
                <a:extLst>
                  <a:ext uri="{FF2B5EF4-FFF2-40B4-BE49-F238E27FC236}">
                    <a16:creationId xmlns:a16="http://schemas.microsoft.com/office/drawing/2014/main" id="{622A014F-481E-403E-83BA-D94FA760DADE}"/>
                  </a:ext>
                </a:extLst>
              </p:cNvPr>
              <p:cNvSpPr/>
              <p:nvPr/>
            </p:nvSpPr>
            <p:spPr>
              <a:xfrm>
                <a:off x="10660146" y="699317"/>
                <a:ext cx="222179" cy="230053"/>
              </a:xfrm>
              <a:custGeom>
                <a:avLst/>
                <a:gdLst>
                  <a:gd name="connsiteX0" fmla="*/ 111090 w 222179"/>
                  <a:gd name="connsiteY0" fmla="*/ 0 h 230053"/>
                  <a:gd name="connsiteX1" fmla="*/ 0 w 222179"/>
                  <a:gd name="connsiteY1" fmla="*/ 114997 h 230053"/>
                  <a:gd name="connsiteX2" fmla="*/ 111090 w 222179"/>
                  <a:gd name="connsiteY2" fmla="*/ 230054 h 230053"/>
                  <a:gd name="connsiteX3" fmla="*/ 222179 w 222179"/>
                  <a:gd name="connsiteY3" fmla="*/ 114997 h 230053"/>
                  <a:gd name="connsiteX4" fmla="*/ 111090 w 222179"/>
                  <a:gd name="connsiteY4" fmla="*/ 0 h 230053"/>
                  <a:gd name="connsiteX5" fmla="*/ 111090 w 222179"/>
                  <a:gd name="connsiteY5" fmla="*/ 170301 h 230053"/>
                  <a:gd name="connsiteX6" fmla="*/ 59753 w 222179"/>
                  <a:gd name="connsiteY6" fmla="*/ 114937 h 230053"/>
                  <a:gd name="connsiteX7" fmla="*/ 111090 w 222179"/>
                  <a:gd name="connsiteY7" fmla="*/ 59753 h 230053"/>
                  <a:gd name="connsiteX8" fmla="*/ 162426 w 222179"/>
                  <a:gd name="connsiteY8" fmla="*/ 114937 h 230053"/>
                  <a:gd name="connsiteX9" fmla="*/ 111090 w 222179"/>
                  <a:gd name="connsiteY9" fmla="*/ 170301 h 230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2179" h="230053">
                    <a:moveTo>
                      <a:pt x="111090" y="0"/>
                    </a:moveTo>
                    <a:cubicBezTo>
                      <a:pt x="49774" y="0"/>
                      <a:pt x="0" y="51637"/>
                      <a:pt x="0" y="114997"/>
                    </a:cubicBezTo>
                    <a:cubicBezTo>
                      <a:pt x="0" y="178356"/>
                      <a:pt x="49834" y="230054"/>
                      <a:pt x="111090" y="230054"/>
                    </a:cubicBezTo>
                    <a:cubicBezTo>
                      <a:pt x="172345" y="230054"/>
                      <a:pt x="222179" y="178537"/>
                      <a:pt x="222179" y="114997"/>
                    </a:cubicBezTo>
                    <a:cubicBezTo>
                      <a:pt x="222179" y="51457"/>
                      <a:pt x="172345" y="0"/>
                      <a:pt x="111090" y="0"/>
                    </a:cubicBezTo>
                    <a:moveTo>
                      <a:pt x="111090" y="170301"/>
                    </a:moveTo>
                    <a:cubicBezTo>
                      <a:pt x="82776" y="170301"/>
                      <a:pt x="59753" y="145534"/>
                      <a:pt x="59753" y="114937"/>
                    </a:cubicBezTo>
                    <a:cubicBezTo>
                      <a:pt x="59753" y="84339"/>
                      <a:pt x="82776" y="59753"/>
                      <a:pt x="111090" y="59753"/>
                    </a:cubicBezTo>
                    <a:cubicBezTo>
                      <a:pt x="139403" y="59753"/>
                      <a:pt x="162426" y="84519"/>
                      <a:pt x="162426" y="114937"/>
                    </a:cubicBezTo>
                    <a:cubicBezTo>
                      <a:pt x="162426" y="145354"/>
                      <a:pt x="139403" y="170301"/>
                      <a:pt x="111090" y="170301"/>
                    </a:cubicBezTo>
                  </a:path>
                </a:pathLst>
              </a:custGeom>
              <a:grpFill/>
              <a:ln w="59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32" name="Forma libre: forma 31">
                <a:extLst>
                  <a:ext uri="{FF2B5EF4-FFF2-40B4-BE49-F238E27FC236}">
                    <a16:creationId xmlns:a16="http://schemas.microsoft.com/office/drawing/2014/main" id="{0E01B368-870E-45E0-AFF2-1454F1FE9C26}"/>
                  </a:ext>
                </a:extLst>
              </p:cNvPr>
              <p:cNvSpPr/>
              <p:nvPr/>
            </p:nvSpPr>
            <p:spPr>
              <a:xfrm>
                <a:off x="10893807" y="699197"/>
                <a:ext cx="211178" cy="230053"/>
              </a:xfrm>
              <a:custGeom>
                <a:avLst/>
                <a:gdLst>
                  <a:gd name="connsiteX0" fmla="*/ 125216 w 211178"/>
                  <a:gd name="connsiteY0" fmla="*/ 148961 h 230053"/>
                  <a:gd name="connsiteX1" fmla="*/ 151305 w 211178"/>
                  <a:gd name="connsiteY1" fmla="*/ 148961 h 230053"/>
                  <a:gd name="connsiteX2" fmla="*/ 151305 w 211178"/>
                  <a:gd name="connsiteY2" fmla="*/ 160984 h 230053"/>
                  <a:gd name="connsiteX3" fmla="*/ 118544 w 211178"/>
                  <a:gd name="connsiteY3" fmla="*/ 170361 h 230053"/>
                  <a:gd name="connsiteX4" fmla="*/ 59693 w 211178"/>
                  <a:gd name="connsiteY4" fmla="*/ 115057 h 230053"/>
                  <a:gd name="connsiteX5" fmla="*/ 118544 w 211178"/>
                  <a:gd name="connsiteY5" fmla="*/ 59813 h 230053"/>
                  <a:gd name="connsiteX6" fmla="*/ 159541 w 211178"/>
                  <a:gd name="connsiteY6" fmla="*/ 75502 h 230053"/>
                  <a:gd name="connsiteX7" fmla="*/ 165372 w 211178"/>
                  <a:gd name="connsiteY7" fmla="*/ 80792 h 230053"/>
                  <a:gd name="connsiteX8" fmla="*/ 205768 w 211178"/>
                  <a:gd name="connsiteY8" fmla="*/ 36669 h 230053"/>
                  <a:gd name="connsiteX9" fmla="*/ 199997 w 211178"/>
                  <a:gd name="connsiteY9" fmla="*/ 31379 h 230053"/>
                  <a:gd name="connsiteX10" fmla="*/ 118604 w 211178"/>
                  <a:gd name="connsiteY10" fmla="*/ 0 h 230053"/>
                  <a:gd name="connsiteX11" fmla="*/ 0 w 211178"/>
                  <a:gd name="connsiteY11" fmla="*/ 114997 h 230053"/>
                  <a:gd name="connsiteX12" fmla="*/ 118604 w 211178"/>
                  <a:gd name="connsiteY12" fmla="*/ 230054 h 230053"/>
                  <a:gd name="connsiteX13" fmla="*/ 151365 w 211178"/>
                  <a:gd name="connsiteY13" fmla="*/ 225605 h 230053"/>
                  <a:gd name="connsiteX14" fmla="*/ 151365 w 211178"/>
                  <a:gd name="connsiteY14" fmla="*/ 226026 h 230053"/>
                  <a:gd name="connsiteX15" fmla="*/ 211178 w 211178"/>
                  <a:gd name="connsiteY15" fmla="*/ 226026 h 230053"/>
                  <a:gd name="connsiteX16" fmla="*/ 211178 w 211178"/>
                  <a:gd name="connsiteY16" fmla="*/ 89148 h 230053"/>
                  <a:gd name="connsiteX17" fmla="*/ 125276 w 211178"/>
                  <a:gd name="connsiteY17" fmla="*/ 89148 h 230053"/>
                  <a:gd name="connsiteX18" fmla="*/ 125276 w 211178"/>
                  <a:gd name="connsiteY18" fmla="*/ 148841 h 230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11178" h="230053">
                    <a:moveTo>
                      <a:pt x="125216" y="148961"/>
                    </a:moveTo>
                    <a:lnTo>
                      <a:pt x="151305" y="148961"/>
                    </a:lnTo>
                    <a:lnTo>
                      <a:pt x="151305" y="160984"/>
                    </a:lnTo>
                    <a:cubicBezTo>
                      <a:pt x="141627" y="167055"/>
                      <a:pt x="130145" y="170361"/>
                      <a:pt x="118544" y="170361"/>
                    </a:cubicBezTo>
                    <a:cubicBezTo>
                      <a:pt x="86082" y="170361"/>
                      <a:pt x="59693" y="145655"/>
                      <a:pt x="59693" y="115057"/>
                    </a:cubicBezTo>
                    <a:cubicBezTo>
                      <a:pt x="59693" y="84459"/>
                      <a:pt x="86082" y="59813"/>
                      <a:pt x="118544" y="59813"/>
                    </a:cubicBezTo>
                    <a:cubicBezTo>
                      <a:pt x="133933" y="59813"/>
                      <a:pt x="148480" y="65403"/>
                      <a:pt x="159541" y="75502"/>
                    </a:cubicBezTo>
                    <a:lnTo>
                      <a:pt x="165372" y="80792"/>
                    </a:lnTo>
                    <a:lnTo>
                      <a:pt x="205768" y="36669"/>
                    </a:lnTo>
                    <a:lnTo>
                      <a:pt x="199997" y="31379"/>
                    </a:lnTo>
                    <a:cubicBezTo>
                      <a:pt x="177875" y="11121"/>
                      <a:pt x="149021" y="0"/>
                      <a:pt x="118604" y="0"/>
                    </a:cubicBezTo>
                    <a:cubicBezTo>
                      <a:pt x="53200" y="0"/>
                      <a:pt x="0" y="51637"/>
                      <a:pt x="0" y="114997"/>
                    </a:cubicBezTo>
                    <a:cubicBezTo>
                      <a:pt x="0" y="178356"/>
                      <a:pt x="53260" y="230054"/>
                      <a:pt x="118604" y="230054"/>
                    </a:cubicBezTo>
                    <a:cubicBezTo>
                      <a:pt x="129725" y="230054"/>
                      <a:pt x="140725" y="228551"/>
                      <a:pt x="151365" y="225605"/>
                    </a:cubicBezTo>
                    <a:lnTo>
                      <a:pt x="151365" y="226026"/>
                    </a:lnTo>
                    <a:lnTo>
                      <a:pt x="211178" y="226026"/>
                    </a:lnTo>
                    <a:lnTo>
                      <a:pt x="211178" y="89148"/>
                    </a:lnTo>
                    <a:lnTo>
                      <a:pt x="125276" y="89148"/>
                    </a:lnTo>
                    <a:lnTo>
                      <a:pt x="125276" y="148841"/>
                    </a:lnTo>
                    <a:close/>
                  </a:path>
                </a:pathLst>
              </a:custGeom>
              <a:grpFill/>
              <a:ln w="59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33" name="Forma libre: forma 32">
                <a:extLst>
                  <a:ext uri="{FF2B5EF4-FFF2-40B4-BE49-F238E27FC236}">
                    <a16:creationId xmlns:a16="http://schemas.microsoft.com/office/drawing/2014/main" id="{75061F06-4E07-4CFA-B057-C5F69372D8F5}"/>
                  </a:ext>
                </a:extLst>
              </p:cNvPr>
              <p:cNvSpPr/>
              <p:nvPr/>
            </p:nvSpPr>
            <p:spPr>
              <a:xfrm>
                <a:off x="11344417" y="700339"/>
                <a:ext cx="204986" cy="225004"/>
              </a:xfrm>
              <a:custGeom>
                <a:avLst/>
                <a:gdLst>
                  <a:gd name="connsiteX0" fmla="*/ 67207 w 204986"/>
                  <a:gd name="connsiteY0" fmla="*/ 67688 h 225004"/>
                  <a:gd name="connsiteX1" fmla="*/ 67207 w 204986"/>
                  <a:gd name="connsiteY1" fmla="*/ 225004 h 225004"/>
                  <a:gd name="connsiteX2" fmla="*/ 138080 w 204986"/>
                  <a:gd name="connsiteY2" fmla="*/ 225004 h 225004"/>
                  <a:gd name="connsiteX3" fmla="*/ 138080 w 204986"/>
                  <a:gd name="connsiteY3" fmla="*/ 67688 h 225004"/>
                  <a:gd name="connsiteX4" fmla="*/ 204987 w 204986"/>
                  <a:gd name="connsiteY4" fmla="*/ 67688 h 225004"/>
                  <a:gd name="connsiteX5" fmla="*/ 204987 w 204986"/>
                  <a:gd name="connsiteY5" fmla="*/ 0 h 225004"/>
                  <a:gd name="connsiteX6" fmla="*/ 0 w 204986"/>
                  <a:gd name="connsiteY6" fmla="*/ 0 h 225004"/>
                  <a:gd name="connsiteX7" fmla="*/ 0 w 204986"/>
                  <a:gd name="connsiteY7" fmla="*/ 67688 h 225004"/>
                  <a:gd name="connsiteX8" fmla="*/ 67207 w 204986"/>
                  <a:gd name="connsiteY8" fmla="*/ 67688 h 225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986" h="225004">
                    <a:moveTo>
                      <a:pt x="67207" y="67688"/>
                    </a:moveTo>
                    <a:lnTo>
                      <a:pt x="67207" y="225004"/>
                    </a:lnTo>
                    <a:lnTo>
                      <a:pt x="138080" y="225004"/>
                    </a:lnTo>
                    <a:lnTo>
                      <a:pt x="138080" y="67688"/>
                    </a:lnTo>
                    <a:lnTo>
                      <a:pt x="204987" y="67688"/>
                    </a:lnTo>
                    <a:lnTo>
                      <a:pt x="204987" y="0"/>
                    </a:lnTo>
                    <a:lnTo>
                      <a:pt x="0" y="0"/>
                    </a:lnTo>
                    <a:lnTo>
                      <a:pt x="0" y="67688"/>
                    </a:lnTo>
                    <a:lnTo>
                      <a:pt x="67207" y="67688"/>
                    </a:lnTo>
                    <a:close/>
                  </a:path>
                </a:pathLst>
              </a:custGeom>
              <a:grpFill/>
              <a:ln w="59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34" name="Forma libre: forma 33">
                <a:extLst>
                  <a:ext uri="{FF2B5EF4-FFF2-40B4-BE49-F238E27FC236}">
                    <a16:creationId xmlns:a16="http://schemas.microsoft.com/office/drawing/2014/main" id="{9CDC47CA-7625-4365-AA7A-B40C63001EC5}"/>
                  </a:ext>
                </a:extLst>
              </p:cNvPr>
              <p:cNvSpPr/>
              <p:nvPr/>
            </p:nvSpPr>
            <p:spPr>
              <a:xfrm>
                <a:off x="11506242" y="658860"/>
                <a:ext cx="357133" cy="360800"/>
              </a:xfrm>
              <a:custGeom>
                <a:avLst/>
                <a:gdLst>
                  <a:gd name="connsiteX0" fmla="*/ 357134 w 357133"/>
                  <a:gd name="connsiteY0" fmla="*/ 360800 h 360800"/>
                  <a:gd name="connsiteX1" fmla="*/ 221458 w 357133"/>
                  <a:gd name="connsiteY1" fmla="*/ 0 h 360800"/>
                  <a:gd name="connsiteX2" fmla="*/ 99668 w 357133"/>
                  <a:gd name="connsiteY2" fmla="*/ 0 h 360800"/>
                  <a:gd name="connsiteX3" fmla="*/ 0 w 357133"/>
                  <a:gd name="connsiteY3" fmla="*/ 266062 h 360800"/>
                  <a:gd name="connsiteX4" fmla="*/ 73819 w 357133"/>
                  <a:gd name="connsiteY4" fmla="*/ 266062 h 360800"/>
                  <a:gd name="connsiteX5" fmla="*/ 160443 w 357133"/>
                  <a:gd name="connsiteY5" fmla="*/ 47189 h 360800"/>
                  <a:gd name="connsiteX6" fmla="*/ 283314 w 357133"/>
                  <a:gd name="connsiteY6" fmla="*/ 360800 h 360800"/>
                  <a:gd name="connsiteX7" fmla="*/ 357134 w 357133"/>
                  <a:gd name="connsiteY7" fmla="*/ 360800 h 360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7133" h="360800">
                    <a:moveTo>
                      <a:pt x="357134" y="360800"/>
                    </a:moveTo>
                    <a:lnTo>
                      <a:pt x="221458" y="0"/>
                    </a:lnTo>
                    <a:lnTo>
                      <a:pt x="99668" y="0"/>
                    </a:lnTo>
                    <a:lnTo>
                      <a:pt x="0" y="266062"/>
                    </a:lnTo>
                    <a:lnTo>
                      <a:pt x="73819" y="266062"/>
                    </a:lnTo>
                    <a:lnTo>
                      <a:pt x="160443" y="47189"/>
                    </a:lnTo>
                    <a:lnTo>
                      <a:pt x="283314" y="360800"/>
                    </a:lnTo>
                    <a:lnTo>
                      <a:pt x="357134" y="360800"/>
                    </a:lnTo>
                    <a:close/>
                  </a:path>
                </a:pathLst>
              </a:custGeom>
              <a:grpFill/>
              <a:ln w="59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35" name="Forma libre: forma 34">
                <a:extLst>
                  <a:ext uri="{FF2B5EF4-FFF2-40B4-BE49-F238E27FC236}">
                    <a16:creationId xmlns:a16="http://schemas.microsoft.com/office/drawing/2014/main" id="{5F6B6050-ABF2-4103-963C-2EBB23A0E29A}"/>
                  </a:ext>
                </a:extLst>
              </p:cNvPr>
              <p:cNvSpPr/>
              <p:nvPr/>
            </p:nvSpPr>
            <p:spPr>
              <a:xfrm>
                <a:off x="11118210" y="699317"/>
                <a:ext cx="222178" cy="230053"/>
              </a:xfrm>
              <a:custGeom>
                <a:avLst/>
                <a:gdLst>
                  <a:gd name="connsiteX0" fmla="*/ 209014 w 222178"/>
                  <a:gd name="connsiteY0" fmla="*/ 60775 h 230053"/>
                  <a:gd name="connsiteX1" fmla="*/ 208894 w 222178"/>
                  <a:gd name="connsiteY1" fmla="*/ 60534 h 230053"/>
                  <a:gd name="connsiteX2" fmla="*/ 111089 w 222178"/>
                  <a:gd name="connsiteY2" fmla="*/ 0 h 230053"/>
                  <a:gd name="connsiteX3" fmla="*/ 0 w 222178"/>
                  <a:gd name="connsiteY3" fmla="*/ 114997 h 230053"/>
                  <a:gd name="connsiteX4" fmla="*/ 111089 w 222178"/>
                  <a:gd name="connsiteY4" fmla="*/ 230054 h 230053"/>
                  <a:gd name="connsiteX5" fmla="*/ 222179 w 222178"/>
                  <a:gd name="connsiteY5" fmla="*/ 114997 h 230053"/>
                  <a:gd name="connsiteX6" fmla="*/ 209014 w 222178"/>
                  <a:gd name="connsiteY6" fmla="*/ 60775 h 230053"/>
                  <a:gd name="connsiteX7" fmla="*/ 111089 w 222178"/>
                  <a:gd name="connsiteY7" fmla="*/ 170301 h 230053"/>
                  <a:gd name="connsiteX8" fmla="*/ 59813 w 222178"/>
                  <a:gd name="connsiteY8" fmla="*/ 114937 h 230053"/>
                  <a:gd name="connsiteX9" fmla="*/ 111089 w 222178"/>
                  <a:gd name="connsiteY9" fmla="*/ 59753 h 230053"/>
                  <a:gd name="connsiteX10" fmla="*/ 162426 w 222178"/>
                  <a:gd name="connsiteY10" fmla="*/ 114937 h 230053"/>
                  <a:gd name="connsiteX11" fmla="*/ 111089 w 222178"/>
                  <a:gd name="connsiteY11" fmla="*/ 170301 h 230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2178" h="230053">
                    <a:moveTo>
                      <a:pt x="209014" y="60775"/>
                    </a:moveTo>
                    <a:lnTo>
                      <a:pt x="208894" y="60534"/>
                    </a:lnTo>
                    <a:cubicBezTo>
                      <a:pt x="190139" y="24586"/>
                      <a:pt x="153349" y="0"/>
                      <a:pt x="111089" y="0"/>
                    </a:cubicBezTo>
                    <a:cubicBezTo>
                      <a:pt x="49834" y="0"/>
                      <a:pt x="0" y="51637"/>
                      <a:pt x="0" y="114997"/>
                    </a:cubicBezTo>
                    <a:cubicBezTo>
                      <a:pt x="0" y="178356"/>
                      <a:pt x="49774" y="230054"/>
                      <a:pt x="111089" y="230054"/>
                    </a:cubicBezTo>
                    <a:cubicBezTo>
                      <a:pt x="172405" y="230054"/>
                      <a:pt x="222179" y="178537"/>
                      <a:pt x="222179" y="114997"/>
                    </a:cubicBezTo>
                    <a:cubicBezTo>
                      <a:pt x="222179" y="95460"/>
                      <a:pt x="217430" y="77005"/>
                      <a:pt x="209014" y="60775"/>
                    </a:cubicBezTo>
                    <a:moveTo>
                      <a:pt x="111089" y="170301"/>
                    </a:moveTo>
                    <a:cubicBezTo>
                      <a:pt x="82836" y="170301"/>
                      <a:pt x="59813" y="145534"/>
                      <a:pt x="59813" y="114937"/>
                    </a:cubicBezTo>
                    <a:cubicBezTo>
                      <a:pt x="59813" y="84339"/>
                      <a:pt x="82836" y="59753"/>
                      <a:pt x="111089" y="59753"/>
                    </a:cubicBezTo>
                    <a:cubicBezTo>
                      <a:pt x="139343" y="59753"/>
                      <a:pt x="162426" y="84519"/>
                      <a:pt x="162426" y="114937"/>
                    </a:cubicBezTo>
                    <a:cubicBezTo>
                      <a:pt x="162426" y="145354"/>
                      <a:pt x="139343" y="170301"/>
                      <a:pt x="111089" y="170301"/>
                    </a:cubicBezTo>
                  </a:path>
                </a:pathLst>
              </a:custGeom>
              <a:grpFill/>
              <a:ln w="59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</p:grpSp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9CCE7D06-9B31-4ADC-8EA3-FDDBC581B8EC}"/>
                </a:ext>
              </a:extLst>
            </p:cNvPr>
            <p:cNvSpPr/>
            <p:nvPr/>
          </p:nvSpPr>
          <p:spPr>
            <a:xfrm>
              <a:off x="11501253" y="331363"/>
              <a:ext cx="324011" cy="327497"/>
            </a:xfrm>
            <a:custGeom>
              <a:avLst/>
              <a:gdLst>
                <a:gd name="connsiteX0" fmla="*/ 257466 w 324011"/>
                <a:gd name="connsiteY0" fmla="*/ 210637 h 327497"/>
                <a:gd name="connsiteX1" fmla="*/ 324011 w 324011"/>
                <a:gd name="connsiteY1" fmla="*/ 183406 h 327497"/>
                <a:gd name="connsiteX2" fmla="*/ 235464 w 324011"/>
                <a:gd name="connsiteY2" fmla="*/ 151726 h 327497"/>
                <a:gd name="connsiteX3" fmla="*/ 178837 w 324011"/>
                <a:gd name="connsiteY3" fmla="*/ 0 h 327497"/>
                <a:gd name="connsiteX4" fmla="*/ 119986 w 324011"/>
                <a:gd name="connsiteY4" fmla="*/ 111751 h 327497"/>
                <a:gd name="connsiteX5" fmla="*/ 0 w 324011"/>
                <a:gd name="connsiteY5" fmla="*/ 87104 h 327497"/>
                <a:gd name="connsiteX6" fmla="*/ 84700 w 324011"/>
                <a:gd name="connsiteY6" fmla="*/ 178777 h 327497"/>
                <a:gd name="connsiteX7" fmla="*/ 43402 w 324011"/>
                <a:gd name="connsiteY7" fmla="*/ 289746 h 327497"/>
                <a:gd name="connsiteX8" fmla="*/ 192423 w 324011"/>
                <a:gd name="connsiteY8" fmla="*/ 236246 h 327497"/>
                <a:gd name="connsiteX9" fmla="*/ 301168 w 324011"/>
                <a:gd name="connsiteY9" fmla="*/ 327498 h 327497"/>
                <a:gd name="connsiteX10" fmla="*/ 257466 w 324011"/>
                <a:gd name="connsiteY10" fmla="*/ 210637 h 32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4011" h="327497">
                  <a:moveTo>
                    <a:pt x="257466" y="210637"/>
                  </a:moveTo>
                  <a:lnTo>
                    <a:pt x="324011" y="183406"/>
                  </a:lnTo>
                  <a:lnTo>
                    <a:pt x="235464" y="151726"/>
                  </a:lnTo>
                  <a:lnTo>
                    <a:pt x="178837" y="0"/>
                  </a:lnTo>
                  <a:lnTo>
                    <a:pt x="119986" y="111751"/>
                  </a:lnTo>
                  <a:lnTo>
                    <a:pt x="0" y="87104"/>
                  </a:lnTo>
                  <a:lnTo>
                    <a:pt x="84700" y="178777"/>
                  </a:lnTo>
                  <a:lnTo>
                    <a:pt x="43402" y="289746"/>
                  </a:lnTo>
                  <a:lnTo>
                    <a:pt x="192423" y="236246"/>
                  </a:lnTo>
                  <a:lnTo>
                    <a:pt x="301168" y="327498"/>
                  </a:lnTo>
                  <a:lnTo>
                    <a:pt x="257466" y="210637"/>
                  </a:lnTo>
                  <a:close/>
                </a:path>
              </a:pathLst>
            </a:custGeom>
            <a:solidFill>
              <a:srgbClr val="F5A61F"/>
            </a:solidFill>
            <a:ln w="59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D98B6699-86DC-4CE2-B334-5EE95B0370A2}"/>
                </a:ext>
              </a:extLst>
            </p:cNvPr>
            <p:cNvSpPr/>
            <p:nvPr/>
          </p:nvSpPr>
          <p:spPr>
            <a:xfrm>
              <a:off x="11433685" y="491024"/>
              <a:ext cx="104356" cy="89268"/>
            </a:xfrm>
            <a:custGeom>
              <a:avLst/>
              <a:gdLst>
                <a:gd name="connsiteX0" fmla="*/ 77065 w 104356"/>
                <a:gd name="connsiteY0" fmla="*/ 56927 h 89268"/>
                <a:gd name="connsiteX1" fmla="*/ 104357 w 104356"/>
                <a:gd name="connsiteY1" fmla="*/ 39434 h 89268"/>
                <a:gd name="connsiteX2" fmla="*/ 71715 w 104356"/>
                <a:gd name="connsiteY2" fmla="*/ 32461 h 89268"/>
                <a:gd name="connsiteX3" fmla="*/ 62338 w 104356"/>
                <a:gd name="connsiteY3" fmla="*/ 0 h 89268"/>
                <a:gd name="connsiteX4" fmla="*/ 49353 w 104356"/>
                <a:gd name="connsiteY4" fmla="*/ 27712 h 89268"/>
                <a:gd name="connsiteX5" fmla="*/ 0 w 104356"/>
                <a:gd name="connsiteY5" fmla="*/ 17253 h 89268"/>
                <a:gd name="connsiteX6" fmla="*/ 38593 w 104356"/>
                <a:gd name="connsiteY6" fmla="*/ 57048 h 89268"/>
                <a:gd name="connsiteX7" fmla="*/ 26750 w 104356"/>
                <a:gd name="connsiteY7" fmla="*/ 89268 h 89268"/>
                <a:gd name="connsiteX8" fmla="*/ 61496 w 104356"/>
                <a:gd name="connsiteY8" fmla="*/ 66966 h 89268"/>
                <a:gd name="connsiteX9" fmla="*/ 88307 w 104356"/>
                <a:gd name="connsiteY9" fmla="*/ 88667 h 89268"/>
                <a:gd name="connsiteX10" fmla="*/ 77065 w 104356"/>
                <a:gd name="connsiteY10" fmla="*/ 56927 h 8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4356" h="89268">
                  <a:moveTo>
                    <a:pt x="77065" y="56927"/>
                  </a:moveTo>
                  <a:lnTo>
                    <a:pt x="104357" y="39434"/>
                  </a:lnTo>
                  <a:lnTo>
                    <a:pt x="71715" y="32461"/>
                  </a:lnTo>
                  <a:lnTo>
                    <a:pt x="62338" y="0"/>
                  </a:lnTo>
                  <a:lnTo>
                    <a:pt x="49353" y="27712"/>
                  </a:lnTo>
                  <a:lnTo>
                    <a:pt x="0" y="17253"/>
                  </a:lnTo>
                  <a:lnTo>
                    <a:pt x="38593" y="57048"/>
                  </a:lnTo>
                  <a:lnTo>
                    <a:pt x="26750" y="89268"/>
                  </a:lnTo>
                  <a:lnTo>
                    <a:pt x="61496" y="66966"/>
                  </a:lnTo>
                  <a:lnTo>
                    <a:pt x="88307" y="88667"/>
                  </a:lnTo>
                  <a:lnTo>
                    <a:pt x="77065" y="56927"/>
                  </a:lnTo>
                  <a:close/>
                </a:path>
              </a:pathLst>
            </a:custGeom>
            <a:solidFill>
              <a:srgbClr val="F5A61F"/>
            </a:solidFill>
            <a:ln w="59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01514CEE-BDDD-4495-BE47-7C4869183CCE}"/>
                </a:ext>
              </a:extLst>
            </p:cNvPr>
            <p:cNvSpPr/>
            <p:nvPr/>
          </p:nvSpPr>
          <p:spPr>
            <a:xfrm>
              <a:off x="11724634" y="323729"/>
              <a:ext cx="108985" cy="93175"/>
            </a:xfrm>
            <a:custGeom>
              <a:avLst/>
              <a:gdLst>
                <a:gd name="connsiteX0" fmla="*/ 80492 w 108985"/>
                <a:gd name="connsiteY0" fmla="*/ 59452 h 93175"/>
                <a:gd name="connsiteX1" fmla="*/ 108985 w 108985"/>
                <a:gd name="connsiteY1" fmla="*/ 41178 h 93175"/>
                <a:gd name="connsiteX2" fmla="*/ 74901 w 108985"/>
                <a:gd name="connsiteY2" fmla="*/ 33964 h 93175"/>
                <a:gd name="connsiteX3" fmla="*/ 65103 w 108985"/>
                <a:gd name="connsiteY3" fmla="*/ 0 h 93175"/>
                <a:gd name="connsiteX4" fmla="*/ 48632 w 108985"/>
                <a:gd name="connsiteY4" fmla="*/ 28313 h 93175"/>
                <a:gd name="connsiteX5" fmla="*/ 0 w 108985"/>
                <a:gd name="connsiteY5" fmla="*/ 17974 h 93175"/>
                <a:gd name="connsiteX6" fmla="*/ 40276 w 108985"/>
                <a:gd name="connsiteY6" fmla="*/ 59572 h 93175"/>
                <a:gd name="connsiteX7" fmla="*/ 27953 w 108985"/>
                <a:gd name="connsiteY7" fmla="*/ 93176 h 93175"/>
                <a:gd name="connsiteX8" fmla="*/ 64201 w 108985"/>
                <a:gd name="connsiteY8" fmla="*/ 69912 h 93175"/>
                <a:gd name="connsiteX9" fmla="*/ 92214 w 108985"/>
                <a:gd name="connsiteY9" fmla="*/ 92575 h 93175"/>
                <a:gd name="connsiteX10" fmla="*/ 80492 w 108985"/>
                <a:gd name="connsiteY10" fmla="*/ 59452 h 9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8985" h="93175">
                  <a:moveTo>
                    <a:pt x="80492" y="59452"/>
                  </a:moveTo>
                  <a:lnTo>
                    <a:pt x="108985" y="41178"/>
                  </a:lnTo>
                  <a:lnTo>
                    <a:pt x="74901" y="33964"/>
                  </a:lnTo>
                  <a:lnTo>
                    <a:pt x="65103" y="0"/>
                  </a:lnTo>
                  <a:lnTo>
                    <a:pt x="48632" y="28313"/>
                  </a:lnTo>
                  <a:lnTo>
                    <a:pt x="0" y="17974"/>
                  </a:lnTo>
                  <a:lnTo>
                    <a:pt x="40276" y="59572"/>
                  </a:lnTo>
                  <a:lnTo>
                    <a:pt x="27953" y="93176"/>
                  </a:lnTo>
                  <a:lnTo>
                    <a:pt x="64201" y="69912"/>
                  </a:lnTo>
                  <a:lnTo>
                    <a:pt x="92214" y="92575"/>
                  </a:lnTo>
                  <a:lnTo>
                    <a:pt x="80492" y="59452"/>
                  </a:lnTo>
                  <a:close/>
                </a:path>
              </a:pathLst>
            </a:custGeom>
            <a:solidFill>
              <a:srgbClr val="F5A61F"/>
            </a:solidFill>
            <a:ln w="59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</p:grpSp>
      <p:sp>
        <p:nvSpPr>
          <p:cNvPr id="36" name="CuadroTexto 35">
            <a:extLst>
              <a:ext uri="{FF2B5EF4-FFF2-40B4-BE49-F238E27FC236}">
                <a16:creationId xmlns:a16="http://schemas.microsoft.com/office/drawing/2014/main" id="{34AE7330-B0AB-4A88-862D-D08EBF3D7CDA}"/>
              </a:ext>
            </a:extLst>
          </p:cNvPr>
          <p:cNvSpPr txBox="1"/>
          <p:nvPr/>
        </p:nvSpPr>
        <p:spPr>
          <a:xfrm>
            <a:off x="2289093" y="508424"/>
            <a:ext cx="2296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400" b="1" dirty="0" err="1">
                <a:solidFill>
                  <a:srgbClr val="F5A61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Logro</a:t>
            </a:r>
            <a:r>
              <a:rPr lang="en-US" sz="2400" b="1" dirty="0">
                <a:solidFill>
                  <a:srgbClr val="F5A61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2:</a:t>
            </a:r>
            <a:endParaRPr lang="es-CO" dirty="0">
              <a:solidFill>
                <a:srgbClr val="F5A61F"/>
              </a:solidFill>
              <a:effectLst/>
              <a:highlight>
                <a:srgbClr val="F5A61F"/>
              </a:highlight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3712DC42-128E-4B7A-9CD5-80161BBE4271}"/>
              </a:ext>
            </a:extLst>
          </p:cNvPr>
          <p:cNvSpPr txBox="1"/>
          <p:nvPr/>
        </p:nvSpPr>
        <p:spPr>
          <a:xfrm>
            <a:off x="2178355" y="855743"/>
            <a:ext cx="7835289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800" b="1" dirty="0" err="1">
                <a:solidFill>
                  <a:srgbClr val="FF032B"/>
                </a:solidFill>
                <a:effectLst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Obras</a:t>
            </a:r>
            <a:r>
              <a:rPr lang="en-US" sz="3800" b="1" dirty="0">
                <a:solidFill>
                  <a:srgbClr val="FF032B"/>
                </a:solidFill>
                <a:effectLst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con </a:t>
            </a:r>
            <a:r>
              <a:rPr lang="en-US" sz="3800" b="1" dirty="0" err="1">
                <a:solidFill>
                  <a:srgbClr val="FF032B"/>
                </a:solidFill>
                <a:effectLst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Saldo</a:t>
            </a:r>
            <a:r>
              <a:rPr lang="en-US" sz="3800" b="1" dirty="0">
                <a:solidFill>
                  <a:srgbClr val="FF032B"/>
                </a:solidFill>
                <a:effectLst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32B"/>
                </a:solidFill>
                <a:effectLst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Pedagógico</a:t>
            </a:r>
            <a:endParaRPr lang="es-CO" sz="3800" dirty="0">
              <a:latin typeface="Arial Black" panose="020B0A04020102020204" pitchFamily="34" charset="0"/>
            </a:endParaRP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332C33C0-3FE2-4BBD-A952-285B5748EF13}"/>
              </a:ext>
            </a:extLst>
          </p:cNvPr>
          <p:cNvSpPr txBox="1"/>
          <p:nvPr/>
        </p:nvSpPr>
        <p:spPr>
          <a:xfrm>
            <a:off x="1008940" y="2541015"/>
            <a:ext cx="4493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s-MX" sz="16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Espacios públicos deteriorados que afectaban seguridad y convivencia.</a:t>
            </a:r>
            <a:endParaRPr lang="es-CO" sz="16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7FBC6190-6893-488D-BEE2-28EA4E0F45CA}"/>
              </a:ext>
            </a:extLst>
          </p:cNvPr>
          <p:cNvSpPr txBox="1"/>
          <p:nvPr/>
        </p:nvSpPr>
        <p:spPr>
          <a:xfrm>
            <a:off x="1008940" y="2148534"/>
            <a:ext cx="21092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FF032B"/>
                </a:solidFill>
                <a:effectLst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Problema</a:t>
            </a:r>
            <a:r>
              <a:rPr lang="en-US" b="1" dirty="0">
                <a:solidFill>
                  <a:srgbClr val="FF032B"/>
                </a:solidFill>
                <a:effectLst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: </a:t>
            </a:r>
            <a:endParaRPr lang="es-CO" b="1" dirty="0">
              <a:solidFill>
                <a:srgbClr val="FF032B"/>
              </a:solidFill>
              <a:latin typeface="Arial Black" panose="020B0A04020102020204" pitchFamily="34" charset="0"/>
            </a:endParaRP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69E6EF49-A8DF-4BAD-A4BC-25A972DD8E4C}"/>
              </a:ext>
            </a:extLst>
          </p:cNvPr>
          <p:cNvSpPr txBox="1"/>
          <p:nvPr/>
        </p:nvSpPr>
        <p:spPr>
          <a:xfrm>
            <a:off x="2692422" y="3413988"/>
            <a:ext cx="3243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3600" b="1" dirty="0">
                <a:effectLst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1500</a:t>
            </a:r>
            <a:endParaRPr lang="en-US" sz="2400" dirty="0">
              <a:effectLst/>
              <a:latin typeface="Arial Black" panose="020B0A0402010202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2355EA9C-48BD-4448-9D40-DCBD502299A0}"/>
              </a:ext>
            </a:extLst>
          </p:cNvPr>
          <p:cNvSpPr txBox="1"/>
          <p:nvPr/>
        </p:nvSpPr>
        <p:spPr>
          <a:xfrm>
            <a:off x="1008940" y="3609718"/>
            <a:ext cx="21092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F5A61F"/>
                </a:solidFill>
                <a:effectLst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Cifra clave: </a:t>
            </a:r>
            <a:endParaRPr lang="en-US" b="1" dirty="0">
              <a:solidFill>
                <a:srgbClr val="F5A61F"/>
              </a:solidFill>
              <a:effectLst/>
              <a:latin typeface="Arial Black" panose="020B0A0402010202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409FA335-9442-457B-86D0-F5671C654688}"/>
              </a:ext>
            </a:extLst>
          </p:cNvPr>
          <p:cNvSpPr txBox="1"/>
          <p:nvPr/>
        </p:nvSpPr>
        <p:spPr>
          <a:xfrm>
            <a:off x="2692421" y="3918771"/>
            <a:ext cx="330449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millones</a:t>
            </a:r>
            <a:r>
              <a:rPr lang="en-US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de pesos </a:t>
            </a:r>
            <a:r>
              <a:rPr lang="en-US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invertidos</a:t>
            </a:r>
            <a:r>
              <a:rPr lang="en-US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en</a:t>
            </a:r>
            <a:r>
              <a:rPr lang="en-US" sz="2400" b="1" dirty="0">
                <a:solidFill>
                  <a:srgbClr val="F5A61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1" name="Rectángulo: esquinas redondeadas 50">
            <a:extLst>
              <a:ext uri="{FF2B5EF4-FFF2-40B4-BE49-F238E27FC236}">
                <a16:creationId xmlns:a16="http://schemas.microsoft.com/office/drawing/2014/main" id="{B4C1D4BE-3888-4421-8D38-91D8776D397F}"/>
              </a:ext>
            </a:extLst>
          </p:cNvPr>
          <p:cNvSpPr/>
          <p:nvPr/>
        </p:nvSpPr>
        <p:spPr>
          <a:xfrm>
            <a:off x="2178355" y="1602025"/>
            <a:ext cx="7920000" cy="45719"/>
          </a:xfrm>
          <a:prstGeom prst="roundRect">
            <a:avLst/>
          </a:prstGeom>
          <a:solidFill>
            <a:srgbClr val="FF03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DDFAFB30-BC79-441F-8A60-33ABE5DE5A3D}"/>
              </a:ext>
            </a:extLst>
          </p:cNvPr>
          <p:cNvSpPr txBox="1"/>
          <p:nvPr/>
        </p:nvSpPr>
        <p:spPr>
          <a:xfrm>
            <a:off x="6195089" y="3842281"/>
            <a:ext cx="4802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s-MX" sz="14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Intervención comunitaria mediante obras con saldo pedagógico.</a:t>
            </a: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29C8B7C3-2269-4747-9133-C2938FBCEA07}"/>
              </a:ext>
            </a:extLst>
          </p:cNvPr>
          <p:cNvSpPr txBox="1"/>
          <p:nvPr/>
        </p:nvSpPr>
        <p:spPr>
          <a:xfrm>
            <a:off x="6195089" y="3530371"/>
            <a:ext cx="45774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F5A61F"/>
                </a:solidFill>
                <a:effectLst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Acción</a:t>
            </a:r>
            <a:r>
              <a:rPr lang="en-US" b="1" dirty="0">
                <a:solidFill>
                  <a:srgbClr val="F5A61F"/>
                </a:solidFill>
                <a:effectLst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06CAC0C0-6567-4657-AB99-56FE9326719E}"/>
              </a:ext>
            </a:extLst>
          </p:cNvPr>
          <p:cNvSpPr txBox="1"/>
          <p:nvPr/>
        </p:nvSpPr>
        <p:spPr>
          <a:xfrm>
            <a:off x="6195089" y="5241804"/>
            <a:ext cx="51402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s-MX" sz="14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Recuperación del espacio público y fortalecimiento del tejido social.</a:t>
            </a:r>
            <a:endParaRPr lang="es-CO" sz="14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92E5B0D8-4E65-4578-B7E5-42C730E12D65}"/>
              </a:ext>
            </a:extLst>
          </p:cNvPr>
          <p:cNvSpPr txBox="1"/>
          <p:nvPr/>
        </p:nvSpPr>
        <p:spPr>
          <a:xfrm>
            <a:off x="6195089" y="4968531"/>
            <a:ext cx="45774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F5A61F"/>
                </a:solidFill>
                <a:effectLst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Resultado: </a:t>
            </a:r>
            <a:endParaRPr lang="en-US" b="1" dirty="0">
              <a:solidFill>
                <a:srgbClr val="F5A61F"/>
              </a:solidFill>
              <a:effectLst/>
              <a:latin typeface="Arial Black" panose="020B0A0402010202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8" name="Rectángulo: esquinas redondeadas 57">
            <a:extLst>
              <a:ext uri="{FF2B5EF4-FFF2-40B4-BE49-F238E27FC236}">
                <a16:creationId xmlns:a16="http://schemas.microsoft.com/office/drawing/2014/main" id="{4B992E02-413D-441D-9DF4-D3C0139A113F}"/>
              </a:ext>
            </a:extLst>
          </p:cNvPr>
          <p:cNvSpPr/>
          <p:nvPr/>
        </p:nvSpPr>
        <p:spPr>
          <a:xfrm>
            <a:off x="-204716" y="1897039"/>
            <a:ext cx="1091820" cy="1228751"/>
          </a:xfrm>
          <a:prstGeom prst="roundRect">
            <a:avLst>
              <a:gd name="adj" fmla="val 15417"/>
            </a:avLst>
          </a:prstGeom>
          <a:solidFill>
            <a:srgbClr val="FF03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71" name="Grupo 70">
            <a:extLst>
              <a:ext uri="{FF2B5EF4-FFF2-40B4-BE49-F238E27FC236}">
                <a16:creationId xmlns:a16="http://schemas.microsoft.com/office/drawing/2014/main" id="{837F6A9B-FFF8-48A4-9FC0-81C8E8CDA16F}"/>
              </a:ext>
            </a:extLst>
          </p:cNvPr>
          <p:cNvGrpSpPr/>
          <p:nvPr/>
        </p:nvGrpSpPr>
        <p:grpSpPr>
          <a:xfrm>
            <a:off x="373178" y="2074876"/>
            <a:ext cx="202124" cy="845780"/>
            <a:chOff x="352260" y="2077997"/>
            <a:chExt cx="310455" cy="1299086"/>
          </a:xfrm>
        </p:grpSpPr>
        <p:sp>
          <p:nvSpPr>
            <p:cNvPr id="63" name="Forma libre: forma 62">
              <a:extLst>
                <a:ext uri="{FF2B5EF4-FFF2-40B4-BE49-F238E27FC236}">
                  <a16:creationId xmlns:a16="http://schemas.microsoft.com/office/drawing/2014/main" id="{4256F8F1-B691-4819-BE2E-C41FF9140E04}"/>
                </a:ext>
              </a:extLst>
            </p:cNvPr>
            <p:cNvSpPr/>
            <p:nvPr/>
          </p:nvSpPr>
          <p:spPr>
            <a:xfrm flipV="1">
              <a:off x="399679" y="3161470"/>
              <a:ext cx="215616" cy="215613"/>
            </a:xfrm>
            <a:custGeom>
              <a:avLst/>
              <a:gdLst>
                <a:gd name="connsiteX0" fmla="*/ 108149 w 215616"/>
                <a:gd name="connsiteY0" fmla="*/ 569 h 215613"/>
                <a:gd name="connsiteX1" fmla="*/ 108149 w 215616"/>
                <a:gd name="connsiteY1" fmla="*/ 569 h 215613"/>
                <a:gd name="connsiteX2" fmla="*/ 341 w 215616"/>
                <a:gd name="connsiteY2" fmla="*/ 108375 h 215613"/>
                <a:gd name="connsiteX3" fmla="*/ 341 w 215616"/>
                <a:gd name="connsiteY3" fmla="*/ 108377 h 215613"/>
                <a:gd name="connsiteX4" fmla="*/ 108149 w 215616"/>
                <a:gd name="connsiteY4" fmla="*/ 216183 h 215613"/>
                <a:gd name="connsiteX5" fmla="*/ 215958 w 215616"/>
                <a:gd name="connsiteY5" fmla="*/ 108377 h 215613"/>
                <a:gd name="connsiteX6" fmla="*/ 215958 w 215616"/>
                <a:gd name="connsiteY6" fmla="*/ 108375 h 215613"/>
                <a:gd name="connsiteX7" fmla="*/ 108149 w 215616"/>
                <a:gd name="connsiteY7" fmla="*/ 569 h 215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5616" h="215613">
                  <a:moveTo>
                    <a:pt x="108149" y="569"/>
                  </a:moveTo>
                  <a:lnTo>
                    <a:pt x="108149" y="569"/>
                  </a:lnTo>
                  <a:cubicBezTo>
                    <a:pt x="48610" y="569"/>
                    <a:pt x="341" y="48835"/>
                    <a:pt x="341" y="108375"/>
                  </a:cubicBezTo>
                  <a:lnTo>
                    <a:pt x="341" y="108377"/>
                  </a:lnTo>
                  <a:cubicBezTo>
                    <a:pt x="341" y="167917"/>
                    <a:pt x="48610" y="216183"/>
                    <a:pt x="108149" y="216183"/>
                  </a:cubicBezTo>
                  <a:cubicBezTo>
                    <a:pt x="167689" y="216183"/>
                    <a:pt x="215958" y="167917"/>
                    <a:pt x="215958" y="108377"/>
                  </a:cubicBezTo>
                  <a:lnTo>
                    <a:pt x="215958" y="108375"/>
                  </a:lnTo>
                  <a:cubicBezTo>
                    <a:pt x="215958" y="48835"/>
                    <a:pt x="167689" y="569"/>
                    <a:pt x="108149" y="569"/>
                  </a:cubicBezTo>
                  <a:close/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70" name="Forma libre: forma 69">
              <a:extLst>
                <a:ext uri="{FF2B5EF4-FFF2-40B4-BE49-F238E27FC236}">
                  <a16:creationId xmlns:a16="http://schemas.microsoft.com/office/drawing/2014/main" id="{560420D9-E155-49EB-BEA8-FBB3C738202B}"/>
                </a:ext>
              </a:extLst>
            </p:cNvPr>
            <p:cNvSpPr/>
            <p:nvPr/>
          </p:nvSpPr>
          <p:spPr>
            <a:xfrm flipV="1">
              <a:off x="352260" y="2077997"/>
              <a:ext cx="310455" cy="921762"/>
            </a:xfrm>
            <a:custGeom>
              <a:avLst/>
              <a:gdLst>
                <a:gd name="connsiteX0" fmla="*/ 161691 w 310455"/>
                <a:gd name="connsiteY0" fmla="*/ 77 h 921762"/>
                <a:gd name="connsiteX1" fmla="*/ 149449 w 310455"/>
                <a:gd name="connsiteY1" fmla="*/ 77 h 921762"/>
                <a:gd name="connsiteX2" fmla="*/ 41827 w 310455"/>
                <a:gd name="connsiteY2" fmla="*/ 101589 h 921762"/>
                <a:gd name="connsiteX3" fmla="*/ 531 w 310455"/>
                <a:gd name="connsiteY3" fmla="*/ 807741 h 921762"/>
                <a:gd name="connsiteX4" fmla="*/ 108156 w 310455"/>
                <a:gd name="connsiteY4" fmla="*/ 921839 h 921762"/>
                <a:gd name="connsiteX5" fmla="*/ 202987 w 310455"/>
                <a:gd name="connsiteY5" fmla="*/ 921839 h 921762"/>
                <a:gd name="connsiteX6" fmla="*/ 310612 w 310455"/>
                <a:gd name="connsiteY6" fmla="*/ 807741 h 921762"/>
                <a:gd name="connsiteX7" fmla="*/ 269316 w 310455"/>
                <a:gd name="connsiteY7" fmla="*/ 101589 h 921762"/>
                <a:gd name="connsiteX8" fmla="*/ 161691 w 310455"/>
                <a:gd name="connsiteY8" fmla="*/ 77 h 921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0455" h="921762">
                  <a:moveTo>
                    <a:pt x="161691" y="77"/>
                  </a:moveTo>
                  <a:lnTo>
                    <a:pt x="149449" y="77"/>
                  </a:lnTo>
                  <a:cubicBezTo>
                    <a:pt x="92354" y="77"/>
                    <a:pt x="45158" y="44591"/>
                    <a:pt x="41827" y="101589"/>
                  </a:cubicBezTo>
                  <a:lnTo>
                    <a:pt x="531" y="807741"/>
                  </a:lnTo>
                  <a:cubicBezTo>
                    <a:pt x="-3088" y="869649"/>
                    <a:pt x="46139" y="921839"/>
                    <a:pt x="108156" y="921839"/>
                  </a:cubicBezTo>
                  <a:lnTo>
                    <a:pt x="202987" y="921839"/>
                  </a:lnTo>
                  <a:cubicBezTo>
                    <a:pt x="265001" y="921839"/>
                    <a:pt x="314231" y="869649"/>
                    <a:pt x="310612" y="807741"/>
                  </a:cubicBezTo>
                  <a:lnTo>
                    <a:pt x="269316" y="101589"/>
                  </a:lnTo>
                  <a:cubicBezTo>
                    <a:pt x="265982" y="44591"/>
                    <a:pt x="218786" y="77"/>
                    <a:pt x="161691" y="77"/>
                  </a:cubicBezTo>
                  <a:close/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CO"/>
            </a:p>
          </p:txBody>
        </p:sp>
      </p:grpSp>
      <p:sp>
        <p:nvSpPr>
          <p:cNvPr id="37" name="CuadroTexto 36">
            <a:extLst>
              <a:ext uri="{FF2B5EF4-FFF2-40B4-BE49-F238E27FC236}">
                <a16:creationId xmlns:a16="http://schemas.microsoft.com/office/drawing/2014/main" id="{9B9A3159-55EA-4CAB-A7F2-A51F4842EE07}"/>
              </a:ext>
            </a:extLst>
          </p:cNvPr>
          <p:cNvSpPr txBox="1"/>
          <p:nvPr/>
        </p:nvSpPr>
        <p:spPr>
          <a:xfrm>
            <a:off x="2692421" y="5158971"/>
            <a:ext cx="34035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propuestas</a:t>
            </a:r>
            <a:r>
              <a:rPr lang="en-US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por la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comunidad</a:t>
            </a:r>
            <a:r>
              <a:rPr lang="en-US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</a:t>
            </a:r>
            <a:endParaRPr lang="es-CO" sz="18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D8C697EE-AC2A-4249-85EB-FB03EA7D2842}"/>
              </a:ext>
            </a:extLst>
          </p:cNvPr>
          <p:cNvSpPr txBox="1"/>
          <p:nvPr/>
        </p:nvSpPr>
        <p:spPr>
          <a:xfrm>
            <a:off x="2692422" y="4672160"/>
            <a:ext cx="3243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3600" b="1" dirty="0">
                <a:effectLst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50 </a:t>
            </a:r>
            <a:r>
              <a:rPr lang="en-US" sz="3600" b="1" dirty="0" err="1">
                <a:effectLst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obras</a:t>
            </a:r>
            <a:endParaRPr lang="en-US" sz="2400" dirty="0">
              <a:effectLst/>
              <a:latin typeface="Arial Black" panose="020B0A0402010202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1804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áfico 23">
            <a:extLst>
              <a:ext uri="{FF2B5EF4-FFF2-40B4-BE49-F238E27FC236}">
                <a16:creationId xmlns:a16="http://schemas.microsoft.com/office/drawing/2014/main" id="{08630150-7652-47D1-ADD3-A65F39CA33B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36751" y="323729"/>
            <a:ext cx="1376970" cy="1331450"/>
          </a:xfrm>
          <a:prstGeom prst="rect">
            <a:avLst/>
          </a:prstGeom>
        </p:spPr>
      </p:pic>
      <p:grpSp>
        <p:nvGrpSpPr>
          <p:cNvPr id="25" name="Grupo 24">
            <a:extLst>
              <a:ext uri="{FF2B5EF4-FFF2-40B4-BE49-F238E27FC236}">
                <a16:creationId xmlns:a16="http://schemas.microsoft.com/office/drawing/2014/main" id="{2EACCF2C-211E-450E-8B59-B84259AD04FA}"/>
              </a:ext>
            </a:extLst>
          </p:cNvPr>
          <p:cNvGrpSpPr/>
          <p:nvPr/>
        </p:nvGrpSpPr>
        <p:grpSpPr>
          <a:xfrm>
            <a:off x="10491048" y="323729"/>
            <a:ext cx="1372327" cy="695931"/>
            <a:chOff x="10491048" y="323729"/>
            <a:chExt cx="1372327" cy="695931"/>
          </a:xfrm>
        </p:grpSpPr>
        <p:grpSp>
          <p:nvGrpSpPr>
            <p:cNvPr id="26" name="Grupo 25">
              <a:extLst>
                <a:ext uri="{FF2B5EF4-FFF2-40B4-BE49-F238E27FC236}">
                  <a16:creationId xmlns:a16="http://schemas.microsoft.com/office/drawing/2014/main" id="{C9F5B3D1-6BF2-483D-B88D-5B9C0C16F4EF}"/>
                </a:ext>
              </a:extLst>
            </p:cNvPr>
            <p:cNvGrpSpPr/>
            <p:nvPr/>
          </p:nvGrpSpPr>
          <p:grpSpPr>
            <a:xfrm>
              <a:off x="10491048" y="658860"/>
              <a:ext cx="1372327" cy="360800"/>
              <a:chOff x="10491048" y="658860"/>
              <a:chExt cx="1372327" cy="360800"/>
            </a:xfrm>
            <a:solidFill>
              <a:srgbClr val="FF032B"/>
            </a:solidFill>
          </p:grpSpPr>
          <p:sp>
            <p:nvSpPr>
              <p:cNvPr id="30" name="Forma libre: forma 29">
                <a:extLst>
                  <a:ext uri="{FF2B5EF4-FFF2-40B4-BE49-F238E27FC236}">
                    <a16:creationId xmlns:a16="http://schemas.microsoft.com/office/drawing/2014/main" id="{492579E5-3522-461F-A2E9-EB2D30154DF2}"/>
                  </a:ext>
                </a:extLst>
              </p:cNvPr>
              <p:cNvSpPr/>
              <p:nvPr/>
            </p:nvSpPr>
            <p:spPr>
              <a:xfrm>
                <a:off x="10491048" y="703404"/>
                <a:ext cx="160382" cy="220014"/>
              </a:xfrm>
              <a:custGeom>
                <a:avLst/>
                <a:gdLst>
                  <a:gd name="connsiteX0" fmla="*/ 153049 w 160382"/>
                  <a:gd name="connsiteY0" fmla="*/ 68890 h 220014"/>
                  <a:gd name="connsiteX1" fmla="*/ 83558 w 160382"/>
                  <a:gd name="connsiteY1" fmla="*/ 0 h 220014"/>
                  <a:gd name="connsiteX2" fmla="*/ 0 w 160382"/>
                  <a:gd name="connsiteY2" fmla="*/ 0 h 220014"/>
                  <a:gd name="connsiteX3" fmla="*/ 0 w 160382"/>
                  <a:gd name="connsiteY3" fmla="*/ 220015 h 220014"/>
                  <a:gd name="connsiteX4" fmla="*/ 90891 w 160382"/>
                  <a:gd name="connsiteY4" fmla="*/ 220015 h 220014"/>
                  <a:gd name="connsiteX5" fmla="*/ 160382 w 160382"/>
                  <a:gd name="connsiteY5" fmla="*/ 151065 h 220014"/>
                  <a:gd name="connsiteX6" fmla="*/ 142589 w 160382"/>
                  <a:gd name="connsiteY6" fmla="*/ 105078 h 220014"/>
                  <a:gd name="connsiteX7" fmla="*/ 153049 w 160382"/>
                  <a:gd name="connsiteY7" fmla="*/ 68890 h 220014"/>
                  <a:gd name="connsiteX8" fmla="*/ 55966 w 160382"/>
                  <a:gd name="connsiteY8" fmla="*/ 47850 h 220014"/>
                  <a:gd name="connsiteX9" fmla="*/ 83497 w 160382"/>
                  <a:gd name="connsiteY9" fmla="*/ 47850 h 220014"/>
                  <a:gd name="connsiteX10" fmla="*/ 105078 w 160382"/>
                  <a:gd name="connsiteY10" fmla="*/ 68890 h 220014"/>
                  <a:gd name="connsiteX11" fmla="*/ 83497 w 160382"/>
                  <a:gd name="connsiteY11" fmla="*/ 89869 h 220014"/>
                  <a:gd name="connsiteX12" fmla="*/ 55966 w 160382"/>
                  <a:gd name="connsiteY12" fmla="*/ 89869 h 220014"/>
                  <a:gd name="connsiteX13" fmla="*/ 55966 w 160382"/>
                  <a:gd name="connsiteY13" fmla="*/ 47850 h 220014"/>
                  <a:gd name="connsiteX14" fmla="*/ 90891 w 160382"/>
                  <a:gd name="connsiteY14" fmla="*/ 172044 h 220014"/>
                  <a:gd name="connsiteX15" fmla="*/ 55966 w 160382"/>
                  <a:gd name="connsiteY15" fmla="*/ 172044 h 220014"/>
                  <a:gd name="connsiteX16" fmla="*/ 55966 w 160382"/>
                  <a:gd name="connsiteY16" fmla="*/ 129905 h 220014"/>
                  <a:gd name="connsiteX17" fmla="*/ 90891 w 160382"/>
                  <a:gd name="connsiteY17" fmla="*/ 129905 h 220014"/>
                  <a:gd name="connsiteX18" fmla="*/ 112412 w 160382"/>
                  <a:gd name="connsiteY18" fmla="*/ 151005 h 220014"/>
                  <a:gd name="connsiteX19" fmla="*/ 90891 w 160382"/>
                  <a:gd name="connsiteY19" fmla="*/ 172044 h 220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60382" h="220014">
                    <a:moveTo>
                      <a:pt x="153049" y="68890"/>
                    </a:moveTo>
                    <a:cubicBezTo>
                      <a:pt x="153049" y="30958"/>
                      <a:pt x="121850" y="0"/>
                      <a:pt x="83558" y="0"/>
                    </a:cubicBezTo>
                    <a:lnTo>
                      <a:pt x="0" y="0"/>
                    </a:lnTo>
                    <a:lnTo>
                      <a:pt x="0" y="220015"/>
                    </a:lnTo>
                    <a:lnTo>
                      <a:pt x="90891" y="220015"/>
                    </a:lnTo>
                    <a:cubicBezTo>
                      <a:pt x="129244" y="220015"/>
                      <a:pt x="160382" y="189057"/>
                      <a:pt x="160382" y="151065"/>
                    </a:cubicBezTo>
                    <a:cubicBezTo>
                      <a:pt x="160382" y="134173"/>
                      <a:pt x="153950" y="117762"/>
                      <a:pt x="142589" y="105078"/>
                    </a:cubicBezTo>
                    <a:cubicBezTo>
                      <a:pt x="149442" y="94258"/>
                      <a:pt x="153049" y="81814"/>
                      <a:pt x="153049" y="68890"/>
                    </a:cubicBezTo>
                    <a:moveTo>
                      <a:pt x="55966" y="47850"/>
                    </a:moveTo>
                    <a:lnTo>
                      <a:pt x="83497" y="47850"/>
                    </a:lnTo>
                    <a:cubicBezTo>
                      <a:pt x="95400" y="47850"/>
                      <a:pt x="105078" y="57288"/>
                      <a:pt x="105078" y="68890"/>
                    </a:cubicBezTo>
                    <a:cubicBezTo>
                      <a:pt x="105078" y="80492"/>
                      <a:pt x="95400" y="89869"/>
                      <a:pt x="83497" y="89869"/>
                    </a:cubicBezTo>
                    <a:lnTo>
                      <a:pt x="55966" y="89869"/>
                    </a:lnTo>
                    <a:lnTo>
                      <a:pt x="55966" y="47850"/>
                    </a:lnTo>
                    <a:close/>
                    <a:moveTo>
                      <a:pt x="90891" y="172044"/>
                    </a:moveTo>
                    <a:lnTo>
                      <a:pt x="55966" y="172044"/>
                    </a:lnTo>
                    <a:lnTo>
                      <a:pt x="55966" y="129905"/>
                    </a:lnTo>
                    <a:lnTo>
                      <a:pt x="90891" y="129905"/>
                    </a:lnTo>
                    <a:cubicBezTo>
                      <a:pt x="102794" y="129905"/>
                      <a:pt x="112412" y="139463"/>
                      <a:pt x="112412" y="151005"/>
                    </a:cubicBezTo>
                    <a:cubicBezTo>
                      <a:pt x="112412" y="162547"/>
                      <a:pt x="102734" y="172044"/>
                      <a:pt x="90891" y="172044"/>
                    </a:cubicBezTo>
                  </a:path>
                </a:pathLst>
              </a:custGeom>
              <a:grpFill/>
              <a:ln w="59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31" name="Forma libre: forma 30">
                <a:extLst>
                  <a:ext uri="{FF2B5EF4-FFF2-40B4-BE49-F238E27FC236}">
                    <a16:creationId xmlns:a16="http://schemas.microsoft.com/office/drawing/2014/main" id="{622A014F-481E-403E-83BA-D94FA760DADE}"/>
                  </a:ext>
                </a:extLst>
              </p:cNvPr>
              <p:cNvSpPr/>
              <p:nvPr/>
            </p:nvSpPr>
            <p:spPr>
              <a:xfrm>
                <a:off x="10660146" y="699317"/>
                <a:ext cx="222179" cy="230053"/>
              </a:xfrm>
              <a:custGeom>
                <a:avLst/>
                <a:gdLst>
                  <a:gd name="connsiteX0" fmla="*/ 111090 w 222179"/>
                  <a:gd name="connsiteY0" fmla="*/ 0 h 230053"/>
                  <a:gd name="connsiteX1" fmla="*/ 0 w 222179"/>
                  <a:gd name="connsiteY1" fmla="*/ 114997 h 230053"/>
                  <a:gd name="connsiteX2" fmla="*/ 111090 w 222179"/>
                  <a:gd name="connsiteY2" fmla="*/ 230054 h 230053"/>
                  <a:gd name="connsiteX3" fmla="*/ 222179 w 222179"/>
                  <a:gd name="connsiteY3" fmla="*/ 114997 h 230053"/>
                  <a:gd name="connsiteX4" fmla="*/ 111090 w 222179"/>
                  <a:gd name="connsiteY4" fmla="*/ 0 h 230053"/>
                  <a:gd name="connsiteX5" fmla="*/ 111090 w 222179"/>
                  <a:gd name="connsiteY5" fmla="*/ 170301 h 230053"/>
                  <a:gd name="connsiteX6" fmla="*/ 59753 w 222179"/>
                  <a:gd name="connsiteY6" fmla="*/ 114937 h 230053"/>
                  <a:gd name="connsiteX7" fmla="*/ 111090 w 222179"/>
                  <a:gd name="connsiteY7" fmla="*/ 59753 h 230053"/>
                  <a:gd name="connsiteX8" fmla="*/ 162426 w 222179"/>
                  <a:gd name="connsiteY8" fmla="*/ 114937 h 230053"/>
                  <a:gd name="connsiteX9" fmla="*/ 111090 w 222179"/>
                  <a:gd name="connsiteY9" fmla="*/ 170301 h 230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2179" h="230053">
                    <a:moveTo>
                      <a:pt x="111090" y="0"/>
                    </a:moveTo>
                    <a:cubicBezTo>
                      <a:pt x="49774" y="0"/>
                      <a:pt x="0" y="51637"/>
                      <a:pt x="0" y="114997"/>
                    </a:cubicBezTo>
                    <a:cubicBezTo>
                      <a:pt x="0" y="178356"/>
                      <a:pt x="49834" y="230054"/>
                      <a:pt x="111090" y="230054"/>
                    </a:cubicBezTo>
                    <a:cubicBezTo>
                      <a:pt x="172345" y="230054"/>
                      <a:pt x="222179" y="178537"/>
                      <a:pt x="222179" y="114997"/>
                    </a:cubicBezTo>
                    <a:cubicBezTo>
                      <a:pt x="222179" y="51457"/>
                      <a:pt x="172345" y="0"/>
                      <a:pt x="111090" y="0"/>
                    </a:cubicBezTo>
                    <a:moveTo>
                      <a:pt x="111090" y="170301"/>
                    </a:moveTo>
                    <a:cubicBezTo>
                      <a:pt x="82776" y="170301"/>
                      <a:pt x="59753" y="145534"/>
                      <a:pt x="59753" y="114937"/>
                    </a:cubicBezTo>
                    <a:cubicBezTo>
                      <a:pt x="59753" y="84339"/>
                      <a:pt x="82776" y="59753"/>
                      <a:pt x="111090" y="59753"/>
                    </a:cubicBezTo>
                    <a:cubicBezTo>
                      <a:pt x="139403" y="59753"/>
                      <a:pt x="162426" y="84519"/>
                      <a:pt x="162426" y="114937"/>
                    </a:cubicBezTo>
                    <a:cubicBezTo>
                      <a:pt x="162426" y="145354"/>
                      <a:pt x="139403" y="170301"/>
                      <a:pt x="111090" y="170301"/>
                    </a:cubicBezTo>
                  </a:path>
                </a:pathLst>
              </a:custGeom>
              <a:grpFill/>
              <a:ln w="59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32" name="Forma libre: forma 31">
                <a:extLst>
                  <a:ext uri="{FF2B5EF4-FFF2-40B4-BE49-F238E27FC236}">
                    <a16:creationId xmlns:a16="http://schemas.microsoft.com/office/drawing/2014/main" id="{0E01B368-870E-45E0-AFF2-1454F1FE9C26}"/>
                  </a:ext>
                </a:extLst>
              </p:cNvPr>
              <p:cNvSpPr/>
              <p:nvPr/>
            </p:nvSpPr>
            <p:spPr>
              <a:xfrm>
                <a:off x="10893807" y="699197"/>
                <a:ext cx="211178" cy="230053"/>
              </a:xfrm>
              <a:custGeom>
                <a:avLst/>
                <a:gdLst>
                  <a:gd name="connsiteX0" fmla="*/ 125216 w 211178"/>
                  <a:gd name="connsiteY0" fmla="*/ 148961 h 230053"/>
                  <a:gd name="connsiteX1" fmla="*/ 151305 w 211178"/>
                  <a:gd name="connsiteY1" fmla="*/ 148961 h 230053"/>
                  <a:gd name="connsiteX2" fmla="*/ 151305 w 211178"/>
                  <a:gd name="connsiteY2" fmla="*/ 160984 h 230053"/>
                  <a:gd name="connsiteX3" fmla="*/ 118544 w 211178"/>
                  <a:gd name="connsiteY3" fmla="*/ 170361 h 230053"/>
                  <a:gd name="connsiteX4" fmla="*/ 59693 w 211178"/>
                  <a:gd name="connsiteY4" fmla="*/ 115057 h 230053"/>
                  <a:gd name="connsiteX5" fmla="*/ 118544 w 211178"/>
                  <a:gd name="connsiteY5" fmla="*/ 59813 h 230053"/>
                  <a:gd name="connsiteX6" fmla="*/ 159541 w 211178"/>
                  <a:gd name="connsiteY6" fmla="*/ 75502 h 230053"/>
                  <a:gd name="connsiteX7" fmla="*/ 165372 w 211178"/>
                  <a:gd name="connsiteY7" fmla="*/ 80792 h 230053"/>
                  <a:gd name="connsiteX8" fmla="*/ 205768 w 211178"/>
                  <a:gd name="connsiteY8" fmla="*/ 36669 h 230053"/>
                  <a:gd name="connsiteX9" fmla="*/ 199997 w 211178"/>
                  <a:gd name="connsiteY9" fmla="*/ 31379 h 230053"/>
                  <a:gd name="connsiteX10" fmla="*/ 118604 w 211178"/>
                  <a:gd name="connsiteY10" fmla="*/ 0 h 230053"/>
                  <a:gd name="connsiteX11" fmla="*/ 0 w 211178"/>
                  <a:gd name="connsiteY11" fmla="*/ 114997 h 230053"/>
                  <a:gd name="connsiteX12" fmla="*/ 118604 w 211178"/>
                  <a:gd name="connsiteY12" fmla="*/ 230054 h 230053"/>
                  <a:gd name="connsiteX13" fmla="*/ 151365 w 211178"/>
                  <a:gd name="connsiteY13" fmla="*/ 225605 h 230053"/>
                  <a:gd name="connsiteX14" fmla="*/ 151365 w 211178"/>
                  <a:gd name="connsiteY14" fmla="*/ 226026 h 230053"/>
                  <a:gd name="connsiteX15" fmla="*/ 211178 w 211178"/>
                  <a:gd name="connsiteY15" fmla="*/ 226026 h 230053"/>
                  <a:gd name="connsiteX16" fmla="*/ 211178 w 211178"/>
                  <a:gd name="connsiteY16" fmla="*/ 89148 h 230053"/>
                  <a:gd name="connsiteX17" fmla="*/ 125276 w 211178"/>
                  <a:gd name="connsiteY17" fmla="*/ 89148 h 230053"/>
                  <a:gd name="connsiteX18" fmla="*/ 125276 w 211178"/>
                  <a:gd name="connsiteY18" fmla="*/ 148841 h 230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11178" h="230053">
                    <a:moveTo>
                      <a:pt x="125216" y="148961"/>
                    </a:moveTo>
                    <a:lnTo>
                      <a:pt x="151305" y="148961"/>
                    </a:lnTo>
                    <a:lnTo>
                      <a:pt x="151305" y="160984"/>
                    </a:lnTo>
                    <a:cubicBezTo>
                      <a:pt x="141627" y="167055"/>
                      <a:pt x="130145" y="170361"/>
                      <a:pt x="118544" y="170361"/>
                    </a:cubicBezTo>
                    <a:cubicBezTo>
                      <a:pt x="86082" y="170361"/>
                      <a:pt x="59693" y="145655"/>
                      <a:pt x="59693" y="115057"/>
                    </a:cubicBezTo>
                    <a:cubicBezTo>
                      <a:pt x="59693" y="84459"/>
                      <a:pt x="86082" y="59813"/>
                      <a:pt x="118544" y="59813"/>
                    </a:cubicBezTo>
                    <a:cubicBezTo>
                      <a:pt x="133933" y="59813"/>
                      <a:pt x="148480" y="65403"/>
                      <a:pt x="159541" y="75502"/>
                    </a:cubicBezTo>
                    <a:lnTo>
                      <a:pt x="165372" y="80792"/>
                    </a:lnTo>
                    <a:lnTo>
                      <a:pt x="205768" y="36669"/>
                    </a:lnTo>
                    <a:lnTo>
                      <a:pt x="199997" y="31379"/>
                    </a:lnTo>
                    <a:cubicBezTo>
                      <a:pt x="177875" y="11121"/>
                      <a:pt x="149021" y="0"/>
                      <a:pt x="118604" y="0"/>
                    </a:cubicBezTo>
                    <a:cubicBezTo>
                      <a:pt x="53200" y="0"/>
                      <a:pt x="0" y="51637"/>
                      <a:pt x="0" y="114997"/>
                    </a:cubicBezTo>
                    <a:cubicBezTo>
                      <a:pt x="0" y="178356"/>
                      <a:pt x="53260" y="230054"/>
                      <a:pt x="118604" y="230054"/>
                    </a:cubicBezTo>
                    <a:cubicBezTo>
                      <a:pt x="129725" y="230054"/>
                      <a:pt x="140725" y="228551"/>
                      <a:pt x="151365" y="225605"/>
                    </a:cubicBezTo>
                    <a:lnTo>
                      <a:pt x="151365" y="226026"/>
                    </a:lnTo>
                    <a:lnTo>
                      <a:pt x="211178" y="226026"/>
                    </a:lnTo>
                    <a:lnTo>
                      <a:pt x="211178" y="89148"/>
                    </a:lnTo>
                    <a:lnTo>
                      <a:pt x="125276" y="89148"/>
                    </a:lnTo>
                    <a:lnTo>
                      <a:pt x="125276" y="148841"/>
                    </a:lnTo>
                    <a:close/>
                  </a:path>
                </a:pathLst>
              </a:custGeom>
              <a:grpFill/>
              <a:ln w="59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33" name="Forma libre: forma 32">
                <a:extLst>
                  <a:ext uri="{FF2B5EF4-FFF2-40B4-BE49-F238E27FC236}">
                    <a16:creationId xmlns:a16="http://schemas.microsoft.com/office/drawing/2014/main" id="{75061F06-4E07-4CFA-B057-C5F69372D8F5}"/>
                  </a:ext>
                </a:extLst>
              </p:cNvPr>
              <p:cNvSpPr/>
              <p:nvPr/>
            </p:nvSpPr>
            <p:spPr>
              <a:xfrm>
                <a:off x="11344417" y="700339"/>
                <a:ext cx="204986" cy="225004"/>
              </a:xfrm>
              <a:custGeom>
                <a:avLst/>
                <a:gdLst>
                  <a:gd name="connsiteX0" fmla="*/ 67207 w 204986"/>
                  <a:gd name="connsiteY0" fmla="*/ 67688 h 225004"/>
                  <a:gd name="connsiteX1" fmla="*/ 67207 w 204986"/>
                  <a:gd name="connsiteY1" fmla="*/ 225004 h 225004"/>
                  <a:gd name="connsiteX2" fmla="*/ 138080 w 204986"/>
                  <a:gd name="connsiteY2" fmla="*/ 225004 h 225004"/>
                  <a:gd name="connsiteX3" fmla="*/ 138080 w 204986"/>
                  <a:gd name="connsiteY3" fmla="*/ 67688 h 225004"/>
                  <a:gd name="connsiteX4" fmla="*/ 204987 w 204986"/>
                  <a:gd name="connsiteY4" fmla="*/ 67688 h 225004"/>
                  <a:gd name="connsiteX5" fmla="*/ 204987 w 204986"/>
                  <a:gd name="connsiteY5" fmla="*/ 0 h 225004"/>
                  <a:gd name="connsiteX6" fmla="*/ 0 w 204986"/>
                  <a:gd name="connsiteY6" fmla="*/ 0 h 225004"/>
                  <a:gd name="connsiteX7" fmla="*/ 0 w 204986"/>
                  <a:gd name="connsiteY7" fmla="*/ 67688 h 225004"/>
                  <a:gd name="connsiteX8" fmla="*/ 67207 w 204986"/>
                  <a:gd name="connsiteY8" fmla="*/ 67688 h 225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986" h="225004">
                    <a:moveTo>
                      <a:pt x="67207" y="67688"/>
                    </a:moveTo>
                    <a:lnTo>
                      <a:pt x="67207" y="225004"/>
                    </a:lnTo>
                    <a:lnTo>
                      <a:pt x="138080" y="225004"/>
                    </a:lnTo>
                    <a:lnTo>
                      <a:pt x="138080" y="67688"/>
                    </a:lnTo>
                    <a:lnTo>
                      <a:pt x="204987" y="67688"/>
                    </a:lnTo>
                    <a:lnTo>
                      <a:pt x="204987" y="0"/>
                    </a:lnTo>
                    <a:lnTo>
                      <a:pt x="0" y="0"/>
                    </a:lnTo>
                    <a:lnTo>
                      <a:pt x="0" y="67688"/>
                    </a:lnTo>
                    <a:lnTo>
                      <a:pt x="67207" y="67688"/>
                    </a:lnTo>
                    <a:close/>
                  </a:path>
                </a:pathLst>
              </a:custGeom>
              <a:grpFill/>
              <a:ln w="59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34" name="Forma libre: forma 33">
                <a:extLst>
                  <a:ext uri="{FF2B5EF4-FFF2-40B4-BE49-F238E27FC236}">
                    <a16:creationId xmlns:a16="http://schemas.microsoft.com/office/drawing/2014/main" id="{9CDC47CA-7625-4365-AA7A-B40C63001EC5}"/>
                  </a:ext>
                </a:extLst>
              </p:cNvPr>
              <p:cNvSpPr/>
              <p:nvPr/>
            </p:nvSpPr>
            <p:spPr>
              <a:xfrm>
                <a:off x="11506242" y="658860"/>
                <a:ext cx="357133" cy="360800"/>
              </a:xfrm>
              <a:custGeom>
                <a:avLst/>
                <a:gdLst>
                  <a:gd name="connsiteX0" fmla="*/ 357134 w 357133"/>
                  <a:gd name="connsiteY0" fmla="*/ 360800 h 360800"/>
                  <a:gd name="connsiteX1" fmla="*/ 221458 w 357133"/>
                  <a:gd name="connsiteY1" fmla="*/ 0 h 360800"/>
                  <a:gd name="connsiteX2" fmla="*/ 99668 w 357133"/>
                  <a:gd name="connsiteY2" fmla="*/ 0 h 360800"/>
                  <a:gd name="connsiteX3" fmla="*/ 0 w 357133"/>
                  <a:gd name="connsiteY3" fmla="*/ 266062 h 360800"/>
                  <a:gd name="connsiteX4" fmla="*/ 73819 w 357133"/>
                  <a:gd name="connsiteY4" fmla="*/ 266062 h 360800"/>
                  <a:gd name="connsiteX5" fmla="*/ 160443 w 357133"/>
                  <a:gd name="connsiteY5" fmla="*/ 47189 h 360800"/>
                  <a:gd name="connsiteX6" fmla="*/ 283314 w 357133"/>
                  <a:gd name="connsiteY6" fmla="*/ 360800 h 360800"/>
                  <a:gd name="connsiteX7" fmla="*/ 357134 w 357133"/>
                  <a:gd name="connsiteY7" fmla="*/ 360800 h 360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7133" h="360800">
                    <a:moveTo>
                      <a:pt x="357134" y="360800"/>
                    </a:moveTo>
                    <a:lnTo>
                      <a:pt x="221458" y="0"/>
                    </a:lnTo>
                    <a:lnTo>
                      <a:pt x="99668" y="0"/>
                    </a:lnTo>
                    <a:lnTo>
                      <a:pt x="0" y="266062"/>
                    </a:lnTo>
                    <a:lnTo>
                      <a:pt x="73819" y="266062"/>
                    </a:lnTo>
                    <a:lnTo>
                      <a:pt x="160443" y="47189"/>
                    </a:lnTo>
                    <a:lnTo>
                      <a:pt x="283314" y="360800"/>
                    </a:lnTo>
                    <a:lnTo>
                      <a:pt x="357134" y="360800"/>
                    </a:lnTo>
                    <a:close/>
                  </a:path>
                </a:pathLst>
              </a:custGeom>
              <a:grpFill/>
              <a:ln w="59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35" name="Forma libre: forma 34">
                <a:extLst>
                  <a:ext uri="{FF2B5EF4-FFF2-40B4-BE49-F238E27FC236}">
                    <a16:creationId xmlns:a16="http://schemas.microsoft.com/office/drawing/2014/main" id="{5F6B6050-ABF2-4103-963C-2EBB23A0E29A}"/>
                  </a:ext>
                </a:extLst>
              </p:cNvPr>
              <p:cNvSpPr/>
              <p:nvPr/>
            </p:nvSpPr>
            <p:spPr>
              <a:xfrm>
                <a:off x="11118210" y="699317"/>
                <a:ext cx="222178" cy="230053"/>
              </a:xfrm>
              <a:custGeom>
                <a:avLst/>
                <a:gdLst>
                  <a:gd name="connsiteX0" fmla="*/ 209014 w 222178"/>
                  <a:gd name="connsiteY0" fmla="*/ 60775 h 230053"/>
                  <a:gd name="connsiteX1" fmla="*/ 208894 w 222178"/>
                  <a:gd name="connsiteY1" fmla="*/ 60534 h 230053"/>
                  <a:gd name="connsiteX2" fmla="*/ 111089 w 222178"/>
                  <a:gd name="connsiteY2" fmla="*/ 0 h 230053"/>
                  <a:gd name="connsiteX3" fmla="*/ 0 w 222178"/>
                  <a:gd name="connsiteY3" fmla="*/ 114997 h 230053"/>
                  <a:gd name="connsiteX4" fmla="*/ 111089 w 222178"/>
                  <a:gd name="connsiteY4" fmla="*/ 230054 h 230053"/>
                  <a:gd name="connsiteX5" fmla="*/ 222179 w 222178"/>
                  <a:gd name="connsiteY5" fmla="*/ 114997 h 230053"/>
                  <a:gd name="connsiteX6" fmla="*/ 209014 w 222178"/>
                  <a:gd name="connsiteY6" fmla="*/ 60775 h 230053"/>
                  <a:gd name="connsiteX7" fmla="*/ 111089 w 222178"/>
                  <a:gd name="connsiteY7" fmla="*/ 170301 h 230053"/>
                  <a:gd name="connsiteX8" fmla="*/ 59813 w 222178"/>
                  <a:gd name="connsiteY8" fmla="*/ 114937 h 230053"/>
                  <a:gd name="connsiteX9" fmla="*/ 111089 w 222178"/>
                  <a:gd name="connsiteY9" fmla="*/ 59753 h 230053"/>
                  <a:gd name="connsiteX10" fmla="*/ 162426 w 222178"/>
                  <a:gd name="connsiteY10" fmla="*/ 114937 h 230053"/>
                  <a:gd name="connsiteX11" fmla="*/ 111089 w 222178"/>
                  <a:gd name="connsiteY11" fmla="*/ 170301 h 230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2178" h="230053">
                    <a:moveTo>
                      <a:pt x="209014" y="60775"/>
                    </a:moveTo>
                    <a:lnTo>
                      <a:pt x="208894" y="60534"/>
                    </a:lnTo>
                    <a:cubicBezTo>
                      <a:pt x="190139" y="24586"/>
                      <a:pt x="153349" y="0"/>
                      <a:pt x="111089" y="0"/>
                    </a:cubicBezTo>
                    <a:cubicBezTo>
                      <a:pt x="49834" y="0"/>
                      <a:pt x="0" y="51637"/>
                      <a:pt x="0" y="114997"/>
                    </a:cubicBezTo>
                    <a:cubicBezTo>
                      <a:pt x="0" y="178356"/>
                      <a:pt x="49774" y="230054"/>
                      <a:pt x="111089" y="230054"/>
                    </a:cubicBezTo>
                    <a:cubicBezTo>
                      <a:pt x="172405" y="230054"/>
                      <a:pt x="222179" y="178537"/>
                      <a:pt x="222179" y="114997"/>
                    </a:cubicBezTo>
                    <a:cubicBezTo>
                      <a:pt x="222179" y="95460"/>
                      <a:pt x="217430" y="77005"/>
                      <a:pt x="209014" y="60775"/>
                    </a:cubicBezTo>
                    <a:moveTo>
                      <a:pt x="111089" y="170301"/>
                    </a:moveTo>
                    <a:cubicBezTo>
                      <a:pt x="82836" y="170301"/>
                      <a:pt x="59813" y="145534"/>
                      <a:pt x="59813" y="114937"/>
                    </a:cubicBezTo>
                    <a:cubicBezTo>
                      <a:pt x="59813" y="84339"/>
                      <a:pt x="82836" y="59753"/>
                      <a:pt x="111089" y="59753"/>
                    </a:cubicBezTo>
                    <a:cubicBezTo>
                      <a:pt x="139343" y="59753"/>
                      <a:pt x="162426" y="84519"/>
                      <a:pt x="162426" y="114937"/>
                    </a:cubicBezTo>
                    <a:cubicBezTo>
                      <a:pt x="162426" y="145354"/>
                      <a:pt x="139343" y="170301"/>
                      <a:pt x="111089" y="170301"/>
                    </a:cubicBezTo>
                  </a:path>
                </a:pathLst>
              </a:custGeom>
              <a:grpFill/>
              <a:ln w="59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</p:grpSp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9CCE7D06-9B31-4ADC-8EA3-FDDBC581B8EC}"/>
                </a:ext>
              </a:extLst>
            </p:cNvPr>
            <p:cNvSpPr/>
            <p:nvPr/>
          </p:nvSpPr>
          <p:spPr>
            <a:xfrm>
              <a:off x="11501253" y="331363"/>
              <a:ext cx="324011" cy="327497"/>
            </a:xfrm>
            <a:custGeom>
              <a:avLst/>
              <a:gdLst>
                <a:gd name="connsiteX0" fmla="*/ 257466 w 324011"/>
                <a:gd name="connsiteY0" fmla="*/ 210637 h 327497"/>
                <a:gd name="connsiteX1" fmla="*/ 324011 w 324011"/>
                <a:gd name="connsiteY1" fmla="*/ 183406 h 327497"/>
                <a:gd name="connsiteX2" fmla="*/ 235464 w 324011"/>
                <a:gd name="connsiteY2" fmla="*/ 151726 h 327497"/>
                <a:gd name="connsiteX3" fmla="*/ 178837 w 324011"/>
                <a:gd name="connsiteY3" fmla="*/ 0 h 327497"/>
                <a:gd name="connsiteX4" fmla="*/ 119986 w 324011"/>
                <a:gd name="connsiteY4" fmla="*/ 111751 h 327497"/>
                <a:gd name="connsiteX5" fmla="*/ 0 w 324011"/>
                <a:gd name="connsiteY5" fmla="*/ 87104 h 327497"/>
                <a:gd name="connsiteX6" fmla="*/ 84700 w 324011"/>
                <a:gd name="connsiteY6" fmla="*/ 178777 h 327497"/>
                <a:gd name="connsiteX7" fmla="*/ 43402 w 324011"/>
                <a:gd name="connsiteY7" fmla="*/ 289746 h 327497"/>
                <a:gd name="connsiteX8" fmla="*/ 192423 w 324011"/>
                <a:gd name="connsiteY8" fmla="*/ 236246 h 327497"/>
                <a:gd name="connsiteX9" fmla="*/ 301168 w 324011"/>
                <a:gd name="connsiteY9" fmla="*/ 327498 h 327497"/>
                <a:gd name="connsiteX10" fmla="*/ 257466 w 324011"/>
                <a:gd name="connsiteY10" fmla="*/ 210637 h 32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4011" h="327497">
                  <a:moveTo>
                    <a:pt x="257466" y="210637"/>
                  </a:moveTo>
                  <a:lnTo>
                    <a:pt x="324011" y="183406"/>
                  </a:lnTo>
                  <a:lnTo>
                    <a:pt x="235464" y="151726"/>
                  </a:lnTo>
                  <a:lnTo>
                    <a:pt x="178837" y="0"/>
                  </a:lnTo>
                  <a:lnTo>
                    <a:pt x="119986" y="111751"/>
                  </a:lnTo>
                  <a:lnTo>
                    <a:pt x="0" y="87104"/>
                  </a:lnTo>
                  <a:lnTo>
                    <a:pt x="84700" y="178777"/>
                  </a:lnTo>
                  <a:lnTo>
                    <a:pt x="43402" y="289746"/>
                  </a:lnTo>
                  <a:lnTo>
                    <a:pt x="192423" y="236246"/>
                  </a:lnTo>
                  <a:lnTo>
                    <a:pt x="301168" y="327498"/>
                  </a:lnTo>
                  <a:lnTo>
                    <a:pt x="257466" y="210637"/>
                  </a:lnTo>
                  <a:close/>
                </a:path>
              </a:pathLst>
            </a:custGeom>
            <a:solidFill>
              <a:srgbClr val="F5A61F"/>
            </a:solidFill>
            <a:ln w="59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D98B6699-86DC-4CE2-B334-5EE95B0370A2}"/>
                </a:ext>
              </a:extLst>
            </p:cNvPr>
            <p:cNvSpPr/>
            <p:nvPr/>
          </p:nvSpPr>
          <p:spPr>
            <a:xfrm>
              <a:off x="11433685" y="491024"/>
              <a:ext cx="104356" cy="89268"/>
            </a:xfrm>
            <a:custGeom>
              <a:avLst/>
              <a:gdLst>
                <a:gd name="connsiteX0" fmla="*/ 77065 w 104356"/>
                <a:gd name="connsiteY0" fmla="*/ 56927 h 89268"/>
                <a:gd name="connsiteX1" fmla="*/ 104357 w 104356"/>
                <a:gd name="connsiteY1" fmla="*/ 39434 h 89268"/>
                <a:gd name="connsiteX2" fmla="*/ 71715 w 104356"/>
                <a:gd name="connsiteY2" fmla="*/ 32461 h 89268"/>
                <a:gd name="connsiteX3" fmla="*/ 62338 w 104356"/>
                <a:gd name="connsiteY3" fmla="*/ 0 h 89268"/>
                <a:gd name="connsiteX4" fmla="*/ 49353 w 104356"/>
                <a:gd name="connsiteY4" fmla="*/ 27712 h 89268"/>
                <a:gd name="connsiteX5" fmla="*/ 0 w 104356"/>
                <a:gd name="connsiteY5" fmla="*/ 17253 h 89268"/>
                <a:gd name="connsiteX6" fmla="*/ 38593 w 104356"/>
                <a:gd name="connsiteY6" fmla="*/ 57048 h 89268"/>
                <a:gd name="connsiteX7" fmla="*/ 26750 w 104356"/>
                <a:gd name="connsiteY7" fmla="*/ 89268 h 89268"/>
                <a:gd name="connsiteX8" fmla="*/ 61496 w 104356"/>
                <a:gd name="connsiteY8" fmla="*/ 66966 h 89268"/>
                <a:gd name="connsiteX9" fmla="*/ 88307 w 104356"/>
                <a:gd name="connsiteY9" fmla="*/ 88667 h 89268"/>
                <a:gd name="connsiteX10" fmla="*/ 77065 w 104356"/>
                <a:gd name="connsiteY10" fmla="*/ 56927 h 8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4356" h="89268">
                  <a:moveTo>
                    <a:pt x="77065" y="56927"/>
                  </a:moveTo>
                  <a:lnTo>
                    <a:pt x="104357" y="39434"/>
                  </a:lnTo>
                  <a:lnTo>
                    <a:pt x="71715" y="32461"/>
                  </a:lnTo>
                  <a:lnTo>
                    <a:pt x="62338" y="0"/>
                  </a:lnTo>
                  <a:lnTo>
                    <a:pt x="49353" y="27712"/>
                  </a:lnTo>
                  <a:lnTo>
                    <a:pt x="0" y="17253"/>
                  </a:lnTo>
                  <a:lnTo>
                    <a:pt x="38593" y="57048"/>
                  </a:lnTo>
                  <a:lnTo>
                    <a:pt x="26750" y="89268"/>
                  </a:lnTo>
                  <a:lnTo>
                    <a:pt x="61496" y="66966"/>
                  </a:lnTo>
                  <a:lnTo>
                    <a:pt x="88307" y="88667"/>
                  </a:lnTo>
                  <a:lnTo>
                    <a:pt x="77065" y="56927"/>
                  </a:lnTo>
                  <a:close/>
                </a:path>
              </a:pathLst>
            </a:custGeom>
            <a:solidFill>
              <a:srgbClr val="F5A61F"/>
            </a:solidFill>
            <a:ln w="59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01514CEE-BDDD-4495-BE47-7C4869183CCE}"/>
                </a:ext>
              </a:extLst>
            </p:cNvPr>
            <p:cNvSpPr/>
            <p:nvPr/>
          </p:nvSpPr>
          <p:spPr>
            <a:xfrm>
              <a:off x="11724634" y="323729"/>
              <a:ext cx="108985" cy="93175"/>
            </a:xfrm>
            <a:custGeom>
              <a:avLst/>
              <a:gdLst>
                <a:gd name="connsiteX0" fmla="*/ 80492 w 108985"/>
                <a:gd name="connsiteY0" fmla="*/ 59452 h 93175"/>
                <a:gd name="connsiteX1" fmla="*/ 108985 w 108985"/>
                <a:gd name="connsiteY1" fmla="*/ 41178 h 93175"/>
                <a:gd name="connsiteX2" fmla="*/ 74901 w 108985"/>
                <a:gd name="connsiteY2" fmla="*/ 33964 h 93175"/>
                <a:gd name="connsiteX3" fmla="*/ 65103 w 108985"/>
                <a:gd name="connsiteY3" fmla="*/ 0 h 93175"/>
                <a:gd name="connsiteX4" fmla="*/ 48632 w 108985"/>
                <a:gd name="connsiteY4" fmla="*/ 28313 h 93175"/>
                <a:gd name="connsiteX5" fmla="*/ 0 w 108985"/>
                <a:gd name="connsiteY5" fmla="*/ 17974 h 93175"/>
                <a:gd name="connsiteX6" fmla="*/ 40276 w 108985"/>
                <a:gd name="connsiteY6" fmla="*/ 59572 h 93175"/>
                <a:gd name="connsiteX7" fmla="*/ 27953 w 108985"/>
                <a:gd name="connsiteY7" fmla="*/ 93176 h 93175"/>
                <a:gd name="connsiteX8" fmla="*/ 64201 w 108985"/>
                <a:gd name="connsiteY8" fmla="*/ 69912 h 93175"/>
                <a:gd name="connsiteX9" fmla="*/ 92214 w 108985"/>
                <a:gd name="connsiteY9" fmla="*/ 92575 h 93175"/>
                <a:gd name="connsiteX10" fmla="*/ 80492 w 108985"/>
                <a:gd name="connsiteY10" fmla="*/ 59452 h 9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8985" h="93175">
                  <a:moveTo>
                    <a:pt x="80492" y="59452"/>
                  </a:moveTo>
                  <a:lnTo>
                    <a:pt x="108985" y="41178"/>
                  </a:lnTo>
                  <a:lnTo>
                    <a:pt x="74901" y="33964"/>
                  </a:lnTo>
                  <a:lnTo>
                    <a:pt x="65103" y="0"/>
                  </a:lnTo>
                  <a:lnTo>
                    <a:pt x="48632" y="28313"/>
                  </a:lnTo>
                  <a:lnTo>
                    <a:pt x="0" y="17974"/>
                  </a:lnTo>
                  <a:lnTo>
                    <a:pt x="40276" y="59572"/>
                  </a:lnTo>
                  <a:lnTo>
                    <a:pt x="27953" y="93176"/>
                  </a:lnTo>
                  <a:lnTo>
                    <a:pt x="64201" y="69912"/>
                  </a:lnTo>
                  <a:lnTo>
                    <a:pt x="92214" y="92575"/>
                  </a:lnTo>
                  <a:lnTo>
                    <a:pt x="80492" y="59452"/>
                  </a:lnTo>
                  <a:close/>
                </a:path>
              </a:pathLst>
            </a:custGeom>
            <a:solidFill>
              <a:srgbClr val="F5A61F"/>
            </a:solidFill>
            <a:ln w="59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</p:grpSp>
      <p:sp>
        <p:nvSpPr>
          <p:cNvPr id="36" name="CuadroTexto 35">
            <a:extLst>
              <a:ext uri="{FF2B5EF4-FFF2-40B4-BE49-F238E27FC236}">
                <a16:creationId xmlns:a16="http://schemas.microsoft.com/office/drawing/2014/main" id="{34AE7330-B0AB-4A88-862D-D08EBF3D7CDA}"/>
              </a:ext>
            </a:extLst>
          </p:cNvPr>
          <p:cNvSpPr txBox="1"/>
          <p:nvPr/>
        </p:nvSpPr>
        <p:spPr>
          <a:xfrm>
            <a:off x="2337982" y="377595"/>
            <a:ext cx="2296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400" b="1" dirty="0" err="1">
                <a:solidFill>
                  <a:srgbClr val="F5A61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Logro</a:t>
            </a:r>
            <a:r>
              <a:rPr lang="en-US" sz="2400" b="1" dirty="0">
                <a:solidFill>
                  <a:srgbClr val="F5A61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3:</a:t>
            </a:r>
            <a:endParaRPr lang="es-CO" dirty="0">
              <a:solidFill>
                <a:srgbClr val="F5A61F"/>
              </a:solidFill>
              <a:effectLst/>
              <a:highlight>
                <a:srgbClr val="F5A61F"/>
              </a:highlight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3712DC42-128E-4B7A-9CD5-80161BBE4271}"/>
              </a:ext>
            </a:extLst>
          </p:cNvPr>
          <p:cNvSpPr txBox="1"/>
          <p:nvPr/>
        </p:nvSpPr>
        <p:spPr>
          <a:xfrm>
            <a:off x="2178355" y="746705"/>
            <a:ext cx="783528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200" b="1" dirty="0">
                <a:solidFill>
                  <a:srgbClr val="FF032B"/>
                </a:solidFill>
                <a:effectLst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Escuela de </a:t>
            </a:r>
            <a:r>
              <a:rPr lang="en-US" sz="4200" b="1" dirty="0" err="1">
                <a:solidFill>
                  <a:srgbClr val="FF032B"/>
                </a:solidFill>
                <a:effectLst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Participación</a:t>
            </a:r>
            <a:endParaRPr lang="es-CO" sz="4200" dirty="0">
              <a:latin typeface="Arial Black" panose="020B0A04020102020204" pitchFamily="34" charset="0"/>
            </a:endParaRP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332C33C0-3FE2-4BBD-A952-285B5748EF13}"/>
              </a:ext>
            </a:extLst>
          </p:cNvPr>
          <p:cNvSpPr txBox="1"/>
          <p:nvPr/>
        </p:nvSpPr>
        <p:spPr>
          <a:xfrm>
            <a:off x="1153194" y="3926792"/>
            <a:ext cx="39042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s-MX" sz="20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Organizaciones con limitadas capacidades de gestión.</a:t>
            </a:r>
            <a:endParaRPr lang="es-CO" sz="20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7FBC6190-6893-488D-BEE2-28EA4E0F45CA}"/>
              </a:ext>
            </a:extLst>
          </p:cNvPr>
          <p:cNvSpPr txBox="1"/>
          <p:nvPr/>
        </p:nvSpPr>
        <p:spPr>
          <a:xfrm>
            <a:off x="1153194" y="3522736"/>
            <a:ext cx="21092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32B"/>
                </a:solidFill>
                <a:effectLst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Problema</a:t>
            </a:r>
            <a:r>
              <a:rPr lang="en-US" sz="2400" b="1" dirty="0">
                <a:solidFill>
                  <a:srgbClr val="FF032B"/>
                </a:solidFill>
                <a:effectLst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: </a:t>
            </a:r>
            <a:endParaRPr lang="es-CO" sz="2400" b="1" dirty="0">
              <a:solidFill>
                <a:srgbClr val="FF032B"/>
              </a:solidFill>
              <a:latin typeface="Arial Black" panose="020B0A04020102020204" pitchFamily="34" charset="0"/>
            </a:endParaRPr>
          </a:p>
        </p:txBody>
      </p:sp>
      <p:sp>
        <p:nvSpPr>
          <p:cNvPr id="51" name="Rectángulo: esquinas redondeadas 50">
            <a:extLst>
              <a:ext uri="{FF2B5EF4-FFF2-40B4-BE49-F238E27FC236}">
                <a16:creationId xmlns:a16="http://schemas.microsoft.com/office/drawing/2014/main" id="{B4C1D4BE-3888-4421-8D38-91D8776D397F}"/>
              </a:ext>
            </a:extLst>
          </p:cNvPr>
          <p:cNvSpPr/>
          <p:nvPr/>
        </p:nvSpPr>
        <p:spPr>
          <a:xfrm>
            <a:off x="2492617" y="1602025"/>
            <a:ext cx="7380000" cy="45719"/>
          </a:xfrm>
          <a:prstGeom prst="roundRect">
            <a:avLst/>
          </a:prstGeom>
          <a:solidFill>
            <a:srgbClr val="FF03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DDFAFB30-BC79-441F-8A60-33ABE5DE5A3D}"/>
              </a:ext>
            </a:extLst>
          </p:cNvPr>
          <p:cNvSpPr txBox="1"/>
          <p:nvPr/>
        </p:nvSpPr>
        <p:spPr>
          <a:xfrm>
            <a:off x="6155429" y="3298422"/>
            <a:ext cx="4802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s-MX" sz="16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Formación y acompañamiento a líderes y organizaciones sociales.</a:t>
            </a: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29C8B7C3-2269-4747-9133-C2938FBCEA07}"/>
              </a:ext>
            </a:extLst>
          </p:cNvPr>
          <p:cNvSpPr txBox="1"/>
          <p:nvPr/>
        </p:nvSpPr>
        <p:spPr>
          <a:xfrm>
            <a:off x="6155429" y="2973633"/>
            <a:ext cx="45774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F5A61F"/>
                </a:solidFill>
                <a:effectLst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Acción</a:t>
            </a:r>
            <a:r>
              <a:rPr lang="en-US" sz="2000" b="1" dirty="0">
                <a:solidFill>
                  <a:srgbClr val="F5A61F"/>
                </a:solidFill>
                <a:effectLst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06CAC0C0-6567-4657-AB99-56FE9326719E}"/>
              </a:ext>
            </a:extLst>
          </p:cNvPr>
          <p:cNvSpPr txBox="1"/>
          <p:nvPr/>
        </p:nvSpPr>
        <p:spPr>
          <a:xfrm>
            <a:off x="6155429" y="4842931"/>
            <a:ext cx="5140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s-MX" sz="16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Fortalecimiento del liderazgo comunitario y mayor participación. Durante 2025, </a:t>
            </a:r>
            <a:r>
              <a:rPr lang="es-MX" sz="16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30.848 personas formadas.</a:t>
            </a:r>
            <a:endParaRPr lang="es-CO" sz="1600" b="1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92E5B0D8-4E65-4578-B7E5-42C730E12D65}"/>
              </a:ext>
            </a:extLst>
          </p:cNvPr>
          <p:cNvSpPr txBox="1"/>
          <p:nvPr/>
        </p:nvSpPr>
        <p:spPr>
          <a:xfrm>
            <a:off x="6155429" y="4556779"/>
            <a:ext cx="45774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000" b="1" dirty="0">
                <a:solidFill>
                  <a:srgbClr val="F5A61F"/>
                </a:solidFill>
                <a:effectLst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Resultado: </a:t>
            </a:r>
            <a:endParaRPr lang="en-US" sz="2000" b="1" dirty="0">
              <a:solidFill>
                <a:srgbClr val="F5A61F"/>
              </a:solidFill>
              <a:effectLst/>
              <a:latin typeface="Arial Black" panose="020B0A0402010202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8" name="Rectángulo: esquinas redondeadas 57">
            <a:extLst>
              <a:ext uri="{FF2B5EF4-FFF2-40B4-BE49-F238E27FC236}">
                <a16:creationId xmlns:a16="http://schemas.microsoft.com/office/drawing/2014/main" id="{4B992E02-413D-441D-9DF4-D3C0139A113F}"/>
              </a:ext>
            </a:extLst>
          </p:cNvPr>
          <p:cNvSpPr/>
          <p:nvPr/>
        </p:nvSpPr>
        <p:spPr>
          <a:xfrm>
            <a:off x="-204716" y="3355877"/>
            <a:ext cx="1091820" cy="1228751"/>
          </a:xfrm>
          <a:prstGeom prst="roundRect">
            <a:avLst>
              <a:gd name="adj" fmla="val 15417"/>
            </a:avLst>
          </a:prstGeom>
          <a:solidFill>
            <a:srgbClr val="FF03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71" name="Grupo 70">
            <a:extLst>
              <a:ext uri="{FF2B5EF4-FFF2-40B4-BE49-F238E27FC236}">
                <a16:creationId xmlns:a16="http://schemas.microsoft.com/office/drawing/2014/main" id="{837F6A9B-FFF8-48A4-9FC0-81C8E8CDA16F}"/>
              </a:ext>
            </a:extLst>
          </p:cNvPr>
          <p:cNvGrpSpPr/>
          <p:nvPr/>
        </p:nvGrpSpPr>
        <p:grpSpPr>
          <a:xfrm>
            <a:off x="373178" y="3533714"/>
            <a:ext cx="202124" cy="845780"/>
            <a:chOff x="352260" y="2077997"/>
            <a:chExt cx="310455" cy="1299086"/>
          </a:xfrm>
        </p:grpSpPr>
        <p:sp>
          <p:nvSpPr>
            <p:cNvPr id="63" name="Forma libre: forma 62">
              <a:extLst>
                <a:ext uri="{FF2B5EF4-FFF2-40B4-BE49-F238E27FC236}">
                  <a16:creationId xmlns:a16="http://schemas.microsoft.com/office/drawing/2014/main" id="{4256F8F1-B691-4819-BE2E-C41FF9140E04}"/>
                </a:ext>
              </a:extLst>
            </p:cNvPr>
            <p:cNvSpPr/>
            <p:nvPr/>
          </p:nvSpPr>
          <p:spPr>
            <a:xfrm flipV="1">
              <a:off x="399679" y="3161470"/>
              <a:ext cx="215616" cy="215613"/>
            </a:xfrm>
            <a:custGeom>
              <a:avLst/>
              <a:gdLst>
                <a:gd name="connsiteX0" fmla="*/ 108149 w 215616"/>
                <a:gd name="connsiteY0" fmla="*/ 569 h 215613"/>
                <a:gd name="connsiteX1" fmla="*/ 108149 w 215616"/>
                <a:gd name="connsiteY1" fmla="*/ 569 h 215613"/>
                <a:gd name="connsiteX2" fmla="*/ 341 w 215616"/>
                <a:gd name="connsiteY2" fmla="*/ 108375 h 215613"/>
                <a:gd name="connsiteX3" fmla="*/ 341 w 215616"/>
                <a:gd name="connsiteY3" fmla="*/ 108377 h 215613"/>
                <a:gd name="connsiteX4" fmla="*/ 108149 w 215616"/>
                <a:gd name="connsiteY4" fmla="*/ 216183 h 215613"/>
                <a:gd name="connsiteX5" fmla="*/ 215958 w 215616"/>
                <a:gd name="connsiteY5" fmla="*/ 108377 h 215613"/>
                <a:gd name="connsiteX6" fmla="*/ 215958 w 215616"/>
                <a:gd name="connsiteY6" fmla="*/ 108375 h 215613"/>
                <a:gd name="connsiteX7" fmla="*/ 108149 w 215616"/>
                <a:gd name="connsiteY7" fmla="*/ 569 h 215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5616" h="215613">
                  <a:moveTo>
                    <a:pt x="108149" y="569"/>
                  </a:moveTo>
                  <a:lnTo>
                    <a:pt x="108149" y="569"/>
                  </a:lnTo>
                  <a:cubicBezTo>
                    <a:pt x="48610" y="569"/>
                    <a:pt x="341" y="48835"/>
                    <a:pt x="341" y="108375"/>
                  </a:cubicBezTo>
                  <a:lnTo>
                    <a:pt x="341" y="108377"/>
                  </a:lnTo>
                  <a:cubicBezTo>
                    <a:pt x="341" y="167917"/>
                    <a:pt x="48610" y="216183"/>
                    <a:pt x="108149" y="216183"/>
                  </a:cubicBezTo>
                  <a:cubicBezTo>
                    <a:pt x="167689" y="216183"/>
                    <a:pt x="215958" y="167917"/>
                    <a:pt x="215958" y="108377"/>
                  </a:cubicBezTo>
                  <a:lnTo>
                    <a:pt x="215958" y="108375"/>
                  </a:lnTo>
                  <a:cubicBezTo>
                    <a:pt x="215958" y="48835"/>
                    <a:pt x="167689" y="569"/>
                    <a:pt x="108149" y="569"/>
                  </a:cubicBezTo>
                  <a:close/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70" name="Forma libre: forma 69">
              <a:extLst>
                <a:ext uri="{FF2B5EF4-FFF2-40B4-BE49-F238E27FC236}">
                  <a16:creationId xmlns:a16="http://schemas.microsoft.com/office/drawing/2014/main" id="{560420D9-E155-49EB-BEA8-FBB3C738202B}"/>
                </a:ext>
              </a:extLst>
            </p:cNvPr>
            <p:cNvSpPr/>
            <p:nvPr/>
          </p:nvSpPr>
          <p:spPr>
            <a:xfrm flipV="1">
              <a:off x="352260" y="2077997"/>
              <a:ext cx="310455" cy="921762"/>
            </a:xfrm>
            <a:custGeom>
              <a:avLst/>
              <a:gdLst>
                <a:gd name="connsiteX0" fmla="*/ 161691 w 310455"/>
                <a:gd name="connsiteY0" fmla="*/ 77 h 921762"/>
                <a:gd name="connsiteX1" fmla="*/ 149449 w 310455"/>
                <a:gd name="connsiteY1" fmla="*/ 77 h 921762"/>
                <a:gd name="connsiteX2" fmla="*/ 41827 w 310455"/>
                <a:gd name="connsiteY2" fmla="*/ 101589 h 921762"/>
                <a:gd name="connsiteX3" fmla="*/ 531 w 310455"/>
                <a:gd name="connsiteY3" fmla="*/ 807741 h 921762"/>
                <a:gd name="connsiteX4" fmla="*/ 108156 w 310455"/>
                <a:gd name="connsiteY4" fmla="*/ 921839 h 921762"/>
                <a:gd name="connsiteX5" fmla="*/ 202987 w 310455"/>
                <a:gd name="connsiteY5" fmla="*/ 921839 h 921762"/>
                <a:gd name="connsiteX6" fmla="*/ 310612 w 310455"/>
                <a:gd name="connsiteY6" fmla="*/ 807741 h 921762"/>
                <a:gd name="connsiteX7" fmla="*/ 269316 w 310455"/>
                <a:gd name="connsiteY7" fmla="*/ 101589 h 921762"/>
                <a:gd name="connsiteX8" fmla="*/ 161691 w 310455"/>
                <a:gd name="connsiteY8" fmla="*/ 77 h 921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0455" h="921762">
                  <a:moveTo>
                    <a:pt x="161691" y="77"/>
                  </a:moveTo>
                  <a:lnTo>
                    <a:pt x="149449" y="77"/>
                  </a:lnTo>
                  <a:cubicBezTo>
                    <a:pt x="92354" y="77"/>
                    <a:pt x="45158" y="44591"/>
                    <a:pt x="41827" y="101589"/>
                  </a:cubicBezTo>
                  <a:lnTo>
                    <a:pt x="531" y="807741"/>
                  </a:lnTo>
                  <a:cubicBezTo>
                    <a:pt x="-3088" y="869649"/>
                    <a:pt x="46139" y="921839"/>
                    <a:pt x="108156" y="921839"/>
                  </a:cubicBezTo>
                  <a:lnTo>
                    <a:pt x="202987" y="921839"/>
                  </a:lnTo>
                  <a:cubicBezTo>
                    <a:pt x="265001" y="921839"/>
                    <a:pt x="314231" y="869649"/>
                    <a:pt x="310612" y="807741"/>
                  </a:cubicBezTo>
                  <a:lnTo>
                    <a:pt x="269316" y="101589"/>
                  </a:lnTo>
                  <a:cubicBezTo>
                    <a:pt x="265982" y="44591"/>
                    <a:pt x="218786" y="77"/>
                    <a:pt x="161691" y="77"/>
                  </a:cubicBezTo>
                  <a:close/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CO"/>
            </a:p>
          </p:txBody>
        </p:sp>
      </p:grpSp>
    </p:spTree>
    <p:extLst>
      <p:ext uri="{BB962C8B-B14F-4D97-AF65-F5344CB8AC3E}">
        <p14:creationId xmlns:p14="http://schemas.microsoft.com/office/powerpoint/2010/main" val="358943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áfico 23">
            <a:extLst>
              <a:ext uri="{FF2B5EF4-FFF2-40B4-BE49-F238E27FC236}">
                <a16:creationId xmlns:a16="http://schemas.microsoft.com/office/drawing/2014/main" id="{08630150-7652-47D1-ADD3-A65F39CA33B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36751" y="323729"/>
            <a:ext cx="1376970" cy="1331450"/>
          </a:xfrm>
          <a:prstGeom prst="rect">
            <a:avLst/>
          </a:prstGeom>
        </p:spPr>
      </p:pic>
      <p:grpSp>
        <p:nvGrpSpPr>
          <p:cNvPr id="25" name="Grupo 24">
            <a:extLst>
              <a:ext uri="{FF2B5EF4-FFF2-40B4-BE49-F238E27FC236}">
                <a16:creationId xmlns:a16="http://schemas.microsoft.com/office/drawing/2014/main" id="{2EACCF2C-211E-450E-8B59-B84259AD04FA}"/>
              </a:ext>
            </a:extLst>
          </p:cNvPr>
          <p:cNvGrpSpPr/>
          <p:nvPr/>
        </p:nvGrpSpPr>
        <p:grpSpPr>
          <a:xfrm>
            <a:off x="10491048" y="323729"/>
            <a:ext cx="1372327" cy="695931"/>
            <a:chOff x="10491048" y="323729"/>
            <a:chExt cx="1372327" cy="695931"/>
          </a:xfrm>
        </p:grpSpPr>
        <p:grpSp>
          <p:nvGrpSpPr>
            <p:cNvPr id="26" name="Grupo 25">
              <a:extLst>
                <a:ext uri="{FF2B5EF4-FFF2-40B4-BE49-F238E27FC236}">
                  <a16:creationId xmlns:a16="http://schemas.microsoft.com/office/drawing/2014/main" id="{C9F5B3D1-6BF2-483D-B88D-5B9C0C16F4EF}"/>
                </a:ext>
              </a:extLst>
            </p:cNvPr>
            <p:cNvGrpSpPr/>
            <p:nvPr/>
          </p:nvGrpSpPr>
          <p:grpSpPr>
            <a:xfrm>
              <a:off x="10491048" y="658860"/>
              <a:ext cx="1372327" cy="360800"/>
              <a:chOff x="10491048" y="658860"/>
              <a:chExt cx="1372327" cy="360800"/>
            </a:xfrm>
            <a:solidFill>
              <a:srgbClr val="FF032B"/>
            </a:solidFill>
          </p:grpSpPr>
          <p:sp>
            <p:nvSpPr>
              <p:cNvPr id="30" name="Forma libre: forma 29">
                <a:extLst>
                  <a:ext uri="{FF2B5EF4-FFF2-40B4-BE49-F238E27FC236}">
                    <a16:creationId xmlns:a16="http://schemas.microsoft.com/office/drawing/2014/main" id="{492579E5-3522-461F-A2E9-EB2D30154DF2}"/>
                  </a:ext>
                </a:extLst>
              </p:cNvPr>
              <p:cNvSpPr/>
              <p:nvPr/>
            </p:nvSpPr>
            <p:spPr>
              <a:xfrm>
                <a:off x="10491048" y="703404"/>
                <a:ext cx="160382" cy="220014"/>
              </a:xfrm>
              <a:custGeom>
                <a:avLst/>
                <a:gdLst>
                  <a:gd name="connsiteX0" fmla="*/ 153049 w 160382"/>
                  <a:gd name="connsiteY0" fmla="*/ 68890 h 220014"/>
                  <a:gd name="connsiteX1" fmla="*/ 83558 w 160382"/>
                  <a:gd name="connsiteY1" fmla="*/ 0 h 220014"/>
                  <a:gd name="connsiteX2" fmla="*/ 0 w 160382"/>
                  <a:gd name="connsiteY2" fmla="*/ 0 h 220014"/>
                  <a:gd name="connsiteX3" fmla="*/ 0 w 160382"/>
                  <a:gd name="connsiteY3" fmla="*/ 220015 h 220014"/>
                  <a:gd name="connsiteX4" fmla="*/ 90891 w 160382"/>
                  <a:gd name="connsiteY4" fmla="*/ 220015 h 220014"/>
                  <a:gd name="connsiteX5" fmla="*/ 160382 w 160382"/>
                  <a:gd name="connsiteY5" fmla="*/ 151065 h 220014"/>
                  <a:gd name="connsiteX6" fmla="*/ 142589 w 160382"/>
                  <a:gd name="connsiteY6" fmla="*/ 105078 h 220014"/>
                  <a:gd name="connsiteX7" fmla="*/ 153049 w 160382"/>
                  <a:gd name="connsiteY7" fmla="*/ 68890 h 220014"/>
                  <a:gd name="connsiteX8" fmla="*/ 55966 w 160382"/>
                  <a:gd name="connsiteY8" fmla="*/ 47850 h 220014"/>
                  <a:gd name="connsiteX9" fmla="*/ 83497 w 160382"/>
                  <a:gd name="connsiteY9" fmla="*/ 47850 h 220014"/>
                  <a:gd name="connsiteX10" fmla="*/ 105078 w 160382"/>
                  <a:gd name="connsiteY10" fmla="*/ 68890 h 220014"/>
                  <a:gd name="connsiteX11" fmla="*/ 83497 w 160382"/>
                  <a:gd name="connsiteY11" fmla="*/ 89869 h 220014"/>
                  <a:gd name="connsiteX12" fmla="*/ 55966 w 160382"/>
                  <a:gd name="connsiteY12" fmla="*/ 89869 h 220014"/>
                  <a:gd name="connsiteX13" fmla="*/ 55966 w 160382"/>
                  <a:gd name="connsiteY13" fmla="*/ 47850 h 220014"/>
                  <a:gd name="connsiteX14" fmla="*/ 90891 w 160382"/>
                  <a:gd name="connsiteY14" fmla="*/ 172044 h 220014"/>
                  <a:gd name="connsiteX15" fmla="*/ 55966 w 160382"/>
                  <a:gd name="connsiteY15" fmla="*/ 172044 h 220014"/>
                  <a:gd name="connsiteX16" fmla="*/ 55966 w 160382"/>
                  <a:gd name="connsiteY16" fmla="*/ 129905 h 220014"/>
                  <a:gd name="connsiteX17" fmla="*/ 90891 w 160382"/>
                  <a:gd name="connsiteY17" fmla="*/ 129905 h 220014"/>
                  <a:gd name="connsiteX18" fmla="*/ 112412 w 160382"/>
                  <a:gd name="connsiteY18" fmla="*/ 151005 h 220014"/>
                  <a:gd name="connsiteX19" fmla="*/ 90891 w 160382"/>
                  <a:gd name="connsiteY19" fmla="*/ 172044 h 220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60382" h="220014">
                    <a:moveTo>
                      <a:pt x="153049" y="68890"/>
                    </a:moveTo>
                    <a:cubicBezTo>
                      <a:pt x="153049" y="30958"/>
                      <a:pt x="121850" y="0"/>
                      <a:pt x="83558" y="0"/>
                    </a:cubicBezTo>
                    <a:lnTo>
                      <a:pt x="0" y="0"/>
                    </a:lnTo>
                    <a:lnTo>
                      <a:pt x="0" y="220015"/>
                    </a:lnTo>
                    <a:lnTo>
                      <a:pt x="90891" y="220015"/>
                    </a:lnTo>
                    <a:cubicBezTo>
                      <a:pt x="129244" y="220015"/>
                      <a:pt x="160382" y="189057"/>
                      <a:pt x="160382" y="151065"/>
                    </a:cubicBezTo>
                    <a:cubicBezTo>
                      <a:pt x="160382" y="134173"/>
                      <a:pt x="153950" y="117762"/>
                      <a:pt x="142589" y="105078"/>
                    </a:cubicBezTo>
                    <a:cubicBezTo>
                      <a:pt x="149442" y="94258"/>
                      <a:pt x="153049" y="81814"/>
                      <a:pt x="153049" y="68890"/>
                    </a:cubicBezTo>
                    <a:moveTo>
                      <a:pt x="55966" y="47850"/>
                    </a:moveTo>
                    <a:lnTo>
                      <a:pt x="83497" y="47850"/>
                    </a:lnTo>
                    <a:cubicBezTo>
                      <a:pt x="95400" y="47850"/>
                      <a:pt x="105078" y="57288"/>
                      <a:pt x="105078" y="68890"/>
                    </a:cubicBezTo>
                    <a:cubicBezTo>
                      <a:pt x="105078" y="80492"/>
                      <a:pt x="95400" y="89869"/>
                      <a:pt x="83497" y="89869"/>
                    </a:cubicBezTo>
                    <a:lnTo>
                      <a:pt x="55966" y="89869"/>
                    </a:lnTo>
                    <a:lnTo>
                      <a:pt x="55966" y="47850"/>
                    </a:lnTo>
                    <a:close/>
                    <a:moveTo>
                      <a:pt x="90891" y="172044"/>
                    </a:moveTo>
                    <a:lnTo>
                      <a:pt x="55966" y="172044"/>
                    </a:lnTo>
                    <a:lnTo>
                      <a:pt x="55966" y="129905"/>
                    </a:lnTo>
                    <a:lnTo>
                      <a:pt x="90891" y="129905"/>
                    </a:lnTo>
                    <a:cubicBezTo>
                      <a:pt x="102794" y="129905"/>
                      <a:pt x="112412" y="139463"/>
                      <a:pt x="112412" y="151005"/>
                    </a:cubicBezTo>
                    <a:cubicBezTo>
                      <a:pt x="112412" y="162547"/>
                      <a:pt x="102734" y="172044"/>
                      <a:pt x="90891" y="172044"/>
                    </a:cubicBezTo>
                  </a:path>
                </a:pathLst>
              </a:custGeom>
              <a:grpFill/>
              <a:ln w="59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31" name="Forma libre: forma 30">
                <a:extLst>
                  <a:ext uri="{FF2B5EF4-FFF2-40B4-BE49-F238E27FC236}">
                    <a16:creationId xmlns:a16="http://schemas.microsoft.com/office/drawing/2014/main" id="{622A014F-481E-403E-83BA-D94FA760DADE}"/>
                  </a:ext>
                </a:extLst>
              </p:cNvPr>
              <p:cNvSpPr/>
              <p:nvPr/>
            </p:nvSpPr>
            <p:spPr>
              <a:xfrm>
                <a:off x="10660146" y="699317"/>
                <a:ext cx="222179" cy="230053"/>
              </a:xfrm>
              <a:custGeom>
                <a:avLst/>
                <a:gdLst>
                  <a:gd name="connsiteX0" fmla="*/ 111090 w 222179"/>
                  <a:gd name="connsiteY0" fmla="*/ 0 h 230053"/>
                  <a:gd name="connsiteX1" fmla="*/ 0 w 222179"/>
                  <a:gd name="connsiteY1" fmla="*/ 114997 h 230053"/>
                  <a:gd name="connsiteX2" fmla="*/ 111090 w 222179"/>
                  <a:gd name="connsiteY2" fmla="*/ 230054 h 230053"/>
                  <a:gd name="connsiteX3" fmla="*/ 222179 w 222179"/>
                  <a:gd name="connsiteY3" fmla="*/ 114997 h 230053"/>
                  <a:gd name="connsiteX4" fmla="*/ 111090 w 222179"/>
                  <a:gd name="connsiteY4" fmla="*/ 0 h 230053"/>
                  <a:gd name="connsiteX5" fmla="*/ 111090 w 222179"/>
                  <a:gd name="connsiteY5" fmla="*/ 170301 h 230053"/>
                  <a:gd name="connsiteX6" fmla="*/ 59753 w 222179"/>
                  <a:gd name="connsiteY6" fmla="*/ 114937 h 230053"/>
                  <a:gd name="connsiteX7" fmla="*/ 111090 w 222179"/>
                  <a:gd name="connsiteY7" fmla="*/ 59753 h 230053"/>
                  <a:gd name="connsiteX8" fmla="*/ 162426 w 222179"/>
                  <a:gd name="connsiteY8" fmla="*/ 114937 h 230053"/>
                  <a:gd name="connsiteX9" fmla="*/ 111090 w 222179"/>
                  <a:gd name="connsiteY9" fmla="*/ 170301 h 230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2179" h="230053">
                    <a:moveTo>
                      <a:pt x="111090" y="0"/>
                    </a:moveTo>
                    <a:cubicBezTo>
                      <a:pt x="49774" y="0"/>
                      <a:pt x="0" y="51637"/>
                      <a:pt x="0" y="114997"/>
                    </a:cubicBezTo>
                    <a:cubicBezTo>
                      <a:pt x="0" y="178356"/>
                      <a:pt x="49834" y="230054"/>
                      <a:pt x="111090" y="230054"/>
                    </a:cubicBezTo>
                    <a:cubicBezTo>
                      <a:pt x="172345" y="230054"/>
                      <a:pt x="222179" y="178537"/>
                      <a:pt x="222179" y="114997"/>
                    </a:cubicBezTo>
                    <a:cubicBezTo>
                      <a:pt x="222179" y="51457"/>
                      <a:pt x="172345" y="0"/>
                      <a:pt x="111090" y="0"/>
                    </a:cubicBezTo>
                    <a:moveTo>
                      <a:pt x="111090" y="170301"/>
                    </a:moveTo>
                    <a:cubicBezTo>
                      <a:pt x="82776" y="170301"/>
                      <a:pt x="59753" y="145534"/>
                      <a:pt x="59753" y="114937"/>
                    </a:cubicBezTo>
                    <a:cubicBezTo>
                      <a:pt x="59753" y="84339"/>
                      <a:pt x="82776" y="59753"/>
                      <a:pt x="111090" y="59753"/>
                    </a:cubicBezTo>
                    <a:cubicBezTo>
                      <a:pt x="139403" y="59753"/>
                      <a:pt x="162426" y="84519"/>
                      <a:pt x="162426" y="114937"/>
                    </a:cubicBezTo>
                    <a:cubicBezTo>
                      <a:pt x="162426" y="145354"/>
                      <a:pt x="139403" y="170301"/>
                      <a:pt x="111090" y="170301"/>
                    </a:cubicBezTo>
                  </a:path>
                </a:pathLst>
              </a:custGeom>
              <a:grpFill/>
              <a:ln w="59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32" name="Forma libre: forma 31">
                <a:extLst>
                  <a:ext uri="{FF2B5EF4-FFF2-40B4-BE49-F238E27FC236}">
                    <a16:creationId xmlns:a16="http://schemas.microsoft.com/office/drawing/2014/main" id="{0E01B368-870E-45E0-AFF2-1454F1FE9C26}"/>
                  </a:ext>
                </a:extLst>
              </p:cNvPr>
              <p:cNvSpPr/>
              <p:nvPr/>
            </p:nvSpPr>
            <p:spPr>
              <a:xfrm>
                <a:off x="10893807" y="699197"/>
                <a:ext cx="211178" cy="230053"/>
              </a:xfrm>
              <a:custGeom>
                <a:avLst/>
                <a:gdLst>
                  <a:gd name="connsiteX0" fmla="*/ 125216 w 211178"/>
                  <a:gd name="connsiteY0" fmla="*/ 148961 h 230053"/>
                  <a:gd name="connsiteX1" fmla="*/ 151305 w 211178"/>
                  <a:gd name="connsiteY1" fmla="*/ 148961 h 230053"/>
                  <a:gd name="connsiteX2" fmla="*/ 151305 w 211178"/>
                  <a:gd name="connsiteY2" fmla="*/ 160984 h 230053"/>
                  <a:gd name="connsiteX3" fmla="*/ 118544 w 211178"/>
                  <a:gd name="connsiteY3" fmla="*/ 170361 h 230053"/>
                  <a:gd name="connsiteX4" fmla="*/ 59693 w 211178"/>
                  <a:gd name="connsiteY4" fmla="*/ 115057 h 230053"/>
                  <a:gd name="connsiteX5" fmla="*/ 118544 w 211178"/>
                  <a:gd name="connsiteY5" fmla="*/ 59813 h 230053"/>
                  <a:gd name="connsiteX6" fmla="*/ 159541 w 211178"/>
                  <a:gd name="connsiteY6" fmla="*/ 75502 h 230053"/>
                  <a:gd name="connsiteX7" fmla="*/ 165372 w 211178"/>
                  <a:gd name="connsiteY7" fmla="*/ 80792 h 230053"/>
                  <a:gd name="connsiteX8" fmla="*/ 205768 w 211178"/>
                  <a:gd name="connsiteY8" fmla="*/ 36669 h 230053"/>
                  <a:gd name="connsiteX9" fmla="*/ 199997 w 211178"/>
                  <a:gd name="connsiteY9" fmla="*/ 31379 h 230053"/>
                  <a:gd name="connsiteX10" fmla="*/ 118604 w 211178"/>
                  <a:gd name="connsiteY10" fmla="*/ 0 h 230053"/>
                  <a:gd name="connsiteX11" fmla="*/ 0 w 211178"/>
                  <a:gd name="connsiteY11" fmla="*/ 114997 h 230053"/>
                  <a:gd name="connsiteX12" fmla="*/ 118604 w 211178"/>
                  <a:gd name="connsiteY12" fmla="*/ 230054 h 230053"/>
                  <a:gd name="connsiteX13" fmla="*/ 151365 w 211178"/>
                  <a:gd name="connsiteY13" fmla="*/ 225605 h 230053"/>
                  <a:gd name="connsiteX14" fmla="*/ 151365 w 211178"/>
                  <a:gd name="connsiteY14" fmla="*/ 226026 h 230053"/>
                  <a:gd name="connsiteX15" fmla="*/ 211178 w 211178"/>
                  <a:gd name="connsiteY15" fmla="*/ 226026 h 230053"/>
                  <a:gd name="connsiteX16" fmla="*/ 211178 w 211178"/>
                  <a:gd name="connsiteY16" fmla="*/ 89148 h 230053"/>
                  <a:gd name="connsiteX17" fmla="*/ 125276 w 211178"/>
                  <a:gd name="connsiteY17" fmla="*/ 89148 h 230053"/>
                  <a:gd name="connsiteX18" fmla="*/ 125276 w 211178"/>
                  <a:gd name="connsiteY18" fmla="*/ 148841 h 230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11178" h="230053">
                    <a:moveTo>
                      <a:pt x="125216" y="148961"/>
                    </a:moveTo>
                    <a:lnTo>
                      <a:pt x="151305" y="148961"/>
                    </a:lnTo>
                    <a:lnTo>
                      <a:pt x="151305" y="160984"/>
                    </a:lnTo>
                    <a:cubicBezTo>
                      <a:pt x="141627" y="167055"/>
                      <a:pt x="130145" y="170361"/>
                      <a:pt x="118544" y="170361"/>
                    </a:cubicBezTo>
                    <a:cubicBezTo>
                      <a:pt x="86082" y="170361"/>
                      <a:pt x="59693" y="145655"/>
                      <a:pt x="59693" y="115057"/>
                    </a:cubicBezTo>
                    <a:cubicBezTo>
                      <a:pt x="59693" y="84459"/>
                      <a:pt x="86082" y="59813"/>
                      <a:pt x="118544" y="59813"/>
                    </a:cubicBezTo>
                    <a:cubicBezTo>
                      <a:pt x="133933" y="59813"/>
                      <a:pt x="148480" y="65403"/>
                      <a:pt x="159541" y="75502"/>
                    </a:cubicBezTo>
                    <a:lnTo>
                      <a:pt x="165372" y="80792"/>
                    </a:lnTo>
                    <a:lnTo>
                      <a:pt x="205768" y="36669"/>
                    </a:lnTo>
                    <a:lnTo>
                      <a:pt x="199997" y="31379"/>
                    </a:lnTo>
                    <a:cubicBezTo>
                      <a:pt x="177875" y="11121"/>
                      <a:pt x="149021" y="0"/>
                      <a:pt x="118604" y="0"/>
                    </a:cubicBezTo>
                    <a:cubicBezTo>
                      <a:pt x="53200" y="0"/>
                      <a:pt x="0" y="51637"/>
                      <a:pt x="0" y="114997"/>
                    </a:cubicBezTo>
                    <a:cubicBezTo>
                      <a:pt x="0" y="178356"/>
                      <a:pt x="53260" y="230054"/>
                      <a:pt x="118604" y="230054"/>
                    </a:cubicBezTo>
                    <a:cubicBezTo>
                      <a:pt x="129725" y="230054"/>
                      <a:pt x="140725" y="228551"/>
                      <a:pt x="151365" y="225605"/>
                    </a:cubicBezTo>
                    <a:lnTo>
                      <a:pt x="151365" y="226026"/>
                    </a:lnTo>
                    <a:lnTo>
                      <a:pt x="211178" y="226026"/>
                    </a:lnTo>
                    <a:lnTo>
                      <a:pt x="211178" y="89148"/>
                    </a:lnTo>
                    <a:lnTo>
                      <a:pt x="125276" y="89148"/>
                    </a:lnTo>
                    <a:lnTo>
                      <a:pt x="125276" y="148841"/>
                    </a:lnTo>
                    <a:close/>
                  </a:path>
                </a:pathLst>
              </a:custGeom>
              <a:grpFill/>
              <a:ln w="59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33" name="Forma libre: forma 32">
                <a:extLst>
                  <a:ext uri="{FF2B5EF4-FFF2-40B4-BE49-F238E27FC236}">
                    <a16:creationId xmlns:a16="http://schemas.microsoft.com/office/drawing/2014/main" id="{75061F06-4E07-4CFA-B057-C5F69372D8F5}"/>
                  </a:ext>
                </a:extLst>
              </p:cNvPr>
              <p:cNvSpPr/>
              <p:nvPr/>
            </p:nvSpPr>
            <p:spPr>
              <a:xfrm>
                <a:off x="11344417" y="700339"/>
                <a:ext cx="204986" cy="225004"/>
              </a:xfrm>
              <a:custGeom>
                <a:avLst/>
                <a:gdLst>
                  <a:gd name="connsiteX0" fmla="*/ 67207 w 204986"/>
                  <a:gd name="connsiteY0" fmla="*/ 67688 h 225004"/>
                  <a:gd name="connsiteX1" fmla="*/ 67207 w 204986"/>
                  <a:gd name="connsiteY1" fmla="*/ 225004 h 225004"/>
                  <a:gd name="connsiteX2" fmla="*/ 138080 w 204986"/>
                  <a:gd name="connsiteY2" fmla="*/ 225004 h 225004"/>
                  <a:gd name="connsiteX3" fmla="*/ 138080 w 204986"/>
                  <a:gd name="connsiteY3" fmla="*/ 67688 h 225004"/>
                  <a:gd name="connsiteX4" fmla="*/ 204987 w 204986"/>
                  <a:gd name="connsiteY4" fmla="*/ 67688 h 225004"/>
                  <a:gd name="connsiteX5" fmla="*/ 204987 w 204986"/>
                  <a:gd name="connsiteY5" fmla="*/ 0 h 225004"/>
                  <a:gd name="connsiteX6" fmla="*/ 0 w 204986"/>
                  <a:gd name="connsiteY6" fmla="*/ 0 h 225004"/>
                  <a:gd name="connsiteX7" fmla="*/ 0 w 204986"/>
                  <a:gd name="connsiteY7" fmla="*/ 67688 h 225004"/>
                  <a:gd name="connsiteX8" fmla="*/ 67207 w 204986"/>
                  <a:gd name="connsiteY8" fmla="*/ 67688 h 225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986" h="225004">
                    <a:moveTo>
                      <a:pt x="67207" y="67688"/>
                    </a:moveTo>
                    <a:lnTo>
                      <a:pt x="67207" y="225004"/>
                    </a:lnTo>
                    <a:lnTo>
                      <a:pt x="138080" y="225004"/>
                    </a:lnTo>
                    <a:lnTo>
                      <a:pt x="138080" y="67688"/>
                    </a:lnTo>
                    <a:lnTo>
                      <a:pt x="204987" y="67688"/>
                    </a:lnTo>
                    <a:lnTo>
                      <a:pt x="204987" y="0"/>
                    </a:lnTo>
                    <a:lnTo>
                      <a:pt x="0" y="0"/>
                    </a:lnTo>
                    <a:lnTo>
                      <a:pt x="0" y="67688"/>
                    </a:lnTo>
                    <a:lnTo>
                      <a:pt x="67207" y="67688"/>
                    </a:lnTo>
                    <a:close/>
                  </a:path>
                </a:pathLst>
              </a:custGeom>
              <a:grpFill/>
              <a:ln w="59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34" name="Forma libre: forma 33">
                <a:extLst>
                  <a:ext uri="{FF2B5EF4-FFF2-40B4-BE49-F238E27FC236}">
                    <a16:creationId xmlns:a16="http://schemas.microsoft.com/office/drawing/2014/main" id="{9CDC47CA-7625-4365-AA7A-B40C63001EC5}"/>
                  </a:ext>
                </a:extLst>
              </p:cNvPr>
              <p:cNvSpPr/>
              <p:nvPr/>
            </p:nvSpPr>
            <p:spPr>
              <a:xfrm>
                <a:off x="11506242" y="658860"/>
                <a:ext cx="357133" cy="360800"/>
              </a:xfrm>
              <a:custGeom>
                <a:avLst/>
                <a:gdLst>
                  <a:gd name="connsiteX0" fmla="*/ 357134 w 357133"/>
                  <a:gd name="connsiteY0" fmla="*/ 360800 h 360800"/>
                  <a:gd name="connsiteX1" fmla="*/ 221458 w 357133"/>
                  <a:gd name="connsiteY1" fmla="*/ 0 h 360800"/>
                  <a:gd name="connsiteX2" fmla="*/ 99668 w 357133"/>
                  <a:gd name="connsiteY2" fmla="*/ 0 h 360800"/>
                  <a:gd name="connsiteX3" fmla="*/ 0 w 357133"/>
                  <a:gd name="connsiteY3" fmla="*/ 266062 h 360800"/>
                  <a:gd name="connsiteX4" fmla="*/ 73819 w 357133"/>
                  <a:gd name="connsiteY4" fmla="*/ 266062 h 360800"/>
                  <a:gd name="connsiteX5" fmla="*/ 160443 w 357133"/>
                  <a:gd name="connsiteY5" fmla="*/ 47189 h 360800"/>
                  <a:gd name="connsiteX6" fmla="*/ 283314 w 357133"/>
                  <a:gd name="connsiteY6" fmla="*/ 360800 h 360800"/>
                  <a:gd name="connsiteX7" fmla="*/ 357134 w 357133"/>
                  <a:gd name="connsiteY7" fmla="*/ 360800 h 360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7133" h="360800">
                    <a:moveTo>
                      <a:pt x="357134" y="360800"/>
                    </a:moveTo>
                    <a:lnTo>
                      <a:pt x="221458" y="0"/>
                    </a:lnTo>
                    <a:lnTo>
                      <a:pt x="99668" y="0"/>
                    </a:lnTo>
                    <a:lnTo>
                      <a:pt x="0" y="266062"/>
                    </a:lnTo>
                    <a:lnTo>
                      <a:pt x="73819" y="266062"/>
                    </a:lnTo>
                    <a:lnTo>
                      <a:pt x="160443" y="47189"/>
                    </a:lnTo>
                    <a:lnTo>
                      <a:pt x="283314" y="360800"/>
                    </a:lnTo>
                    <a:lnTo>
                      <a:pt x="357134" y="360800"/>
                    </a:lnTo>
                    <a:close/>
                  </a:path>
                </a:pathLst>
              </a:custGeom>
              <a:grpFill/>
              <a:ln w="59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35" name="Forma libre: forma 34">
                <a:extLst>
                  <a:ext uri="{FF2B5EF4-FFF2-40B4-BE49-F238E27FC236}">
                    <a16:creationId xmlns:a16="http://schemas.microsoft.com/office/drawing/2014/main" id="{5F6B6050-ABF2-4103-963C-2EBB23A0E29A}"/>
                  </a:ext>
                </a:extLst>
              </p:cNvPr>
              <p:cNvSpPr/>
              <p:nvPr/>
            </p:nvSpPr>
            <p:spPr>
              <a:xfrm>
                <a:off x="11118210" y="699317"/>
                <a:ext cx="222178" cy="230053"/>
              </a:xfrm>
              <a:custGeom>
                <a:avLst/>
                <a:gdLst>
                  <a:gd name="connsiteX0" fmla="*/ 209014 w 222178"/>
                  <a:gd name="connsiteY0" fmla="*/ 60775 h 230053"/>
                  <a:gd name="connsiteX1" fmla="*/ 208894 w 222178"/>
                  <a:gd name="connsiteY1" fmla="*/ 60534 h 230053"/>
                  <a:gd name="connsiteX2" fmla="*/ 111089 w 222178"/>
                  <a:gd name="connsiteY2" fmla="*/ 0 h 230053"/>
                  <a:gd name="connsiteX3" fmla="*/ 0 w 222178"/>
                  <a:gd name="connsiteY3" fmla="*/ 114997 h 230053"/>
                  <a:gd name="connsiteX4" fmla="*/ 111089 w 222178"/>
                  <a:gd name="connsiteY4" fmla="*/ 230054 h 230053"/>
                  <a:gd name="connsiteX5" fmla="*/ 222179 w 222178"/>
                  <a:gd name="connsiteY5" fmla="*/ 114997 h 230053"/>
                  <a:gd name="connsiteX6" fmla="*/ 209014 w 222178"/>
                  <a:gd name="connsiteY6" fmla="*/ 60775 h 230053"/>
                  <a:gd name="connsiteX7" fmla="*/ 111089 w 222178"/>
                  <a:gd name="connsiteY7" fmla="*/ 170301 h 230053"/>
                  <a:gd name="connsiteX8" fmla="*/ 59813 w 222178"/>
                  <a:gd name="connsiteY8" fmla="*/ 114937 h 230053"/>
                  <a:gd name="connsiteX9" fmla="*/ 111089 w 222178"/>
                  <a:gd name="connsiteY9" fmla="*/ 59753 h 230053"/>
                  <a:gd name="connsiteX10" fmla="*/ 162426 w 222178"/>
                  <a:gd name="connsiteY10" fmla="*/ 114937 h 230053"/>
                  <a:gd name="connsiteX11" fmla="*/ 111089 w 222178"/>
                  <a:gd name="connsiteY11" fmla="*/ 170301 h 230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2178" h="230053">
                    <a:moveTo>
                      <a:pt x="209014" y="60775"/>
                    </a:moveTo>
                    <a:lnTo>
                      <a:pt x="208894" y="60534"/>
                    </a:lnTo>
                    <a:cubicBezTo>
                      <a:pt x="190139" y="24586"/>
                      <a:pt x="153349" y="0"/>
                      <a:pt x="111089" y="0"/>
                    </a:cubicBezTo>
                    <a:cubicBezTo>
                      <a:pt x="49834" y="0"/>
                      <a:pt x="0" y="51637"/>
                      <a:pt x="0" y="114997"/>
                    </a:cubicBezTo>
                    <a:cubicBezTo>
                      <a:pt x="0" y="178356"/>
                      <a:pt x="49774" y="230054"/>
                      <a:pt x="111089" y="230054"/>
                    </a:cubicBezTo>
                    <a:cubicBezTo>
                      <a:pt x="172405" y="230054"/>
                      <a:pt x="222179" y="178537"/>
                      <a:pt x="222179" y="114997"/>
                    </a:cubicBezTo>
                    <a:cubicBezTo>
                      <a:pt x="222179" y="95460"/>
                      <a:pt x="217430" y="77005"/>
                      <a:pt x="209014" y="60775"/>
                    </a:cubicBezTo>
                    <a:moveTo>
                      <a:pt x="111089" y="170301"/>
                    </a:moveTo>
                    <a:cubicBezTo>
                      <a:pt x="82836" y="170301"/>
                      <a:pt x="59813" y="145534"/>
                      <a:pt x="59813" y="114937"/>
                    </a:cubicBezTo>
                    <a:cubicBezTo>
                      <a:pt x="59813" y="84339"/>
                      <a:pt x="82836" y="59753"/>
                      <a:pt x="111089" y="59753"/>
                    </a:cubicBezTo>
                    <a:cubicBezTo>
                      <a:pt x="139343" y="59753"/>
                      <a:pt x="162426" y="84519"/>
                      <a:pt x="162426" y="114937"/>
                    </a:cubicBezTo>
                    <a:cubicBezTo>
                      <a:pt x="162426" y="145354"/>
                      <a:pt x="139343" y="170301"/>
                      <a:pt x="111089" y="170301"/>
                    </a:cubicBezTo>
                  </a:path>
                </a:pathLst>
              </a:custGeom>
              <a:grpFill/>
              <a:ln w="59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</p:grpSp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9CCE7D06-9B31-4ADC-8EA3-FDDBC581B8EC}"/>
                </a:ext>
              </a:extLst>
            </p:cNvPr>
            <p:cNvSpPr/>
            <p:nvPr/>
          </p:nvSpPr>
          <p:spPr>
            <a:xfrm>
              <a:off x="11501253" y="331363"/>
              <a:ext cx="324011" cy="327497"/>
            </a:xfrm>
            <a:custGeom>
              <a:avLst/>
              <a:gdLst>
                <a:gd name="connsiteX0" fmla="*/ 257466 w 324011"/>
                <a:gd name="connsiteY0" fmla="*/ 210637 h 327497"/>
                <a:gd name="connsiteX1" fmla="*/ 324011 w 324011"/>
                <a:gd name="connsiteY1" fmla="*/ 183406 h 327497"/>
                <a:gd name="connsiteX2" fmla="*/ 235464 w 324011"/>
                <a:gd name="connsiteY2" fmla="*/ 151726 h 327497"/>
                <a:gd name="connsiteX3" fmla="*/ 178837 w 324011"/>
                <a:gd name="connsiteY3" fmla="*/ 0 h 327497"/>
                <a:gd name="connsiteX4" fmla="*/ 119986 w 324011"/>
                <a:gd name="connsiteY4" fmla="*/ 111751 h 327497"/>
                <a:gd name="connsiteX5" fmla="*/ 0 w 324011"/>
                <a:gd name="connsiteY5" fmla="*/ 87104 h 327497"/>
                <a:gd name="connsiteX6" fmla="*/ 84700 w 324011"/>
                <a:gd name="connsiteY6" fmla="*/ 178777 h 327497"/>
                <a:gd name="connsiteX7" fmla="*/ 43402 w 324011"/>
                <a:gd name="connsiteY7" fmla="*/ 289746 h 327497"/>
                <a:gd name="connsiteX8" fmla="*/ 192423 w 324011"/>
                <a:gd name="connsiteY8" fmla="*/ 236246 h 327497"/>
                <a:gd name="connsiteX9" fmla="*/ 301168 w 324011"/>
                <a:gd name="connsiteY9" fmla="*/ 327498 h 327497"/>
                <a:gd name="connsiteX10" fmla="*/ 257466 w 324011"/>
                <a:gd name="connsiteY10" fmla="*/ 210637 h 32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4011" h="327497">
                  <a:moveTo>
                    <a:pt x="257466" y="210637"/>
                  </a:moveTo>
                  <a:lnTo>
                    <a:pt x="324011" y="183406"/>
                  </a:lnTo>
                  <a:lnTo>
                    <a:pt x="235464" y="151726"/>
                  </a:lnTo>
                  <a:lnTo>
                    <a:pt x="178837" y="0"/>
                  </a:lnTo>
                  <a:lnTo>
                    <a:pt x="119986" y="111751"/>
                  </a:lnTo>
                  <a:lnTo>
                    <a:pt x="0" y="87104"/>
                  </a:lnTo>
                  <a:lnTo>
                    <a:pt x="84700" y="178777"/>
                  </a:lnTo>
                  <a:lnTo>
                    <a:pt x="43402" y="289746"/>
                  </a:lnTo>
                  <a:lnTo>
                    <a:pt x="192423" y="236246"/>
                  </a:lnTo>
                  <a:lnTo>
                    <a:pt x="301168" y="327498"/>
                  </a:lnTo>
                  <a:lnTo>
                    <a:pt x="257466" y="210637"/>
                  </a:lnTo>
                  <a:close/>
                </a:path>
              </a:pathLst>
            </a:custGeom>
            <a:solidFill>
              <a:srgbClr val="F5A61F"/>
            </a:solidFill>
            <a:ln w="59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D98B6699-86DC-4CE2-B334-5EE95B0370A2}"/>
                </a:ext>
              </a:extLst>
            </p:cNvPr>
            <p:cNvSpPr/>
            <p:nvPr/>
          </p:nvSpPr>
          <p:spPr>
            <a:xfrm>
              <a:off x="11433685" y="491024"/>
              <a:ext cx="104356" cy="89268"/>
            </a:xfrm>
            <a:custGeom>
              <a:avLst/>
              <a:gdLst>
                <a:gd name="connsiteX0" fmla="*/ 77065 w 104356"/>
                <a:gd name="connsiteY0" fmla="*/ 56927 h 89268"/>
                <a:gd name="connsiteX1" fmla="*/ 104357 w 104356"/>
                <a:gd name="connsiteY1" fmla="*/ 39434 h 89268"/>
                <a:gd name="connsiteX2" fmla="*/ 71715 w 104356"/>
                <a:gd name="connsiteY2" fmla="*/ 32461 h 89268"/>
                <a:gd name="connsiteX3" fmla="*/ 62338 w 104356"/>
                <a:gd name="connsiteY3" fmla="*/ 0 h 89268"/>
                <a:gd name="connsiteX4" fmla="*/ 49353 w 104356"/>
                <a:gd name="connsiteY4" fmla="*/ 27712 h 89268"/>
                <a:gd name="connsiteX5" fmla="*/ 0 w 104356"/>
                <a:gd name="connsiteY5" fmla="*/ 17253 h 89268"/>
                <a:gd name="connsiteX6" fmla="*/ 38593 w 104356"/>
                <a:gd name="connsiteY6" fmla="*/ 57048 h 89268"/>
                <a:gd name="connsiteX7" fmla="*/ 26750 w 104356"/>
                <a:gd name="connsiteY7" fmla="*/ 89268 h 89268"/>
                <a:gd name="connsiteX8" fmla="*/ 61496 w 104356"/>
                <a:gd name="connsiteY8" fmla="*/ 66966 h 89268"/>
                <a:gd name="connsiteX9" fmla="*/ 88307 w 104356"/>
                <a:gd name="connsiteY9" fmla="*/ 88667 h 89268"/>
                <a:gd name="connsiteX10" fmla="*/ 77065 w 104356"/>
                <a:gd name="connsiteY10" fmla="*/ 56927 h 8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4356" h="89268">
                  <a:moveTo>
                    <a:pt x="77065" y="56927"/>
                  </a:moveTo>
                  <a:lnTo>
                    <a:pt x="104357" y="39434"/>
                  </a:lnTo>
                  <a:lnTo>
                    <a:pt x="71715" y="32461"/>
                  </a:lnTo>
                  <a:lnTo>
                    <a:pt x="62338" y="0"/>
                  </a:lnTo>
                  <a:lnTo>
                    <a:pt x="49353" y="27712"/>
                  </a:lnTo>
                  <a:lnTo>
                    <a:pt x="0" y="17253"/>
                  </a:lnTo>
                  <a:lnTo>
                    <a:pt x="38593" y="57048"/>
                  </a:lnTo>
                  <a:lnTo>
                    <a:pt x="26750" y="89268"/>
                  </a:lnTo>
                  <a:lnTo>
                    <a:pt x="61496" y="66966"/>
                  </a:lnTo>
                  <a:lnTo>
                    <a:pt x="88307" y="88667"/>
                  </a:lnTo>
                  <a:lnTo>
                    <a:pt x="77065" y="56927"/>
                  </a:lnTo>
                  <a:close/>
                </a:path>
              </a:pathLst>
            </a:custGeom>
            <a:solidFill>
              <a:srgbClr val="F5A61F"/>
            </a:solidFill>
            <a:ln w="59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01514CEE-BDDD-4495-BE47-7C4869183CCE}"/>
                </a:ext>
              </a:extLst>
            </p:cNvPr>
            <p:cNvSpPr/>
            <p:nvPr/>
          </p:nvSpPr>
          <p:spPr>
            <a:xfrm>
              <a:off x="11724634" y="323729"/>
              <a:ext cx="108985" cy="93175"/>
            </a:xfrm>
            <a:custGeom>
              <a:avLst/>
              <a:gdLst>
                <a:gd name="connsiteX0" fmla="*/ 80492 w 108985"/>
                <a:gd name="connsiteY0" fmla="*/ 59452 h 93175"/>
                <a:gd name="connsiteX1" fmla="*/ 108985 w 108985"/>
                <a:gd name="connsiteY1" fmla="*/ 41178 h 93175"/>
                <a:gd name="connsiteX2" fmla="*/ 74901 w 108985"/>
                <a:gd name="connsiteY2" fmla="*/ 33964 h 93175"/>
                <a:gd name="connsiteX3" fmla="*/ 65103 w 108985"/>
                <a:gd name="connsiteY3" fmla="*/ 0 h 93175"/>
                <a:gd name="connsiteX4" fmla="*/ 48632 w 108985"/>
                <a:gd name="connsiteY4" fmla="*/ 28313 h 93175"/>
                <a:gd name="connsiteX5" fmla="*/ 0 w 108985"/>
                <a:gd name="connsiteY5" fmla="*/ 17974 h 93175"/>
                <a:gd name="connsiteX6" fmla="*/ 40276 w 108985"/>
                <a:gd name="connsiteY6" fmla="*/ 59572 h 93175"/>
                <a:gd name="connsiteX7" fmla="*/ 27953 w 108985"/>
                <a:gd name="connsiteY7" fmla="*/ 93176 h 93175"/>
                <a:gd name="connsiteX8" fmla="*/ 64201 w 108985"/>
                <a:gd name="connsiteY8" fmla="*/ 69912 h 93175"/>
                <a:gd name="connsiteX9" fmla="*/ 92214 w 108985"/>
                <a:gd name="connsiteY9" fmla="*/ 92575 h 93175"/>
                <a:gd name="connsiteX10" fmla="*/ 80492 w 108985"/>
                <a:gd name="connsiteY10" fmla="*/ 59452 h 9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8985" h="93175">
                  <a:moveTo>
                    <a:pt x="80492" y="59452"/>
                  </a:moveTo>
                  <a:lnTo>
                    <a:pt x="108985" y="41178"/>
                  </a:lnTo>
                  <a:lnTo>
                    <a:pt x="74901" y="33964"/>
                  </a:lnTo>
                  <a:lnTo>
                    <a:pt x="65103" y="0"/>
                  </a:lnTo>
                  <a:lnTo>
                    <a:pt x="48632" y="28313"/>
                  </a:lnTo>
                  <a:lnTo>
                    <a:pt x="0" y="17974"/>
                  </a:lnTo>
                  <a:lnTo>
                    <a:pt x="40276" y="59572"/>
                  </a:lnTo>
                  <a:lnTo>
                    <a:pt x="27953" y="93176"/>
                  </a:lnTo>
                  <a:lnTo>
                    <a:pt x="64201" y="69912"/>
                  </a:lnTo>
                  <a:lnTo>
                    <a:pt x="92214" y="92575"/>
                  </a:lnTo>
                  <a:lnTo>
                    <a:pt x="80492" y="59452"/>
                  </a:lnTo>
                  <a:close/>
                </a:path>
              </a:pathLst>
            </a:custGeom>
            <a:solidFill>
              <a:srgbClr val="F5A61F"/>
            </a:solidFill>
            <a:ln w="59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</p:grpSp>
      <p:sp>
        <p:nvSpPr>
          <p:cNvPr id="38" name="CuadroTexto 37">
            <a:extLst>
              <a:ext uri="{FF2B5EF4-FFF2-40B4-BE49-F238E27FC236}">
                <a16:creationId xmlns:a16="http://schemas.microsoft.com/office/drawing/2014/main" id="{3712DC42-128E-4B7A-9CD5-80161BBE4271}"/>
              </a:ext>
            </a:extLst>
          </p:cNvPr>
          <p:cNvSpPr txBox="1"/>
          <p:nvPr/>
        </p:nvSpPr>
        <p:spPr>
          <a:xfrm>
            <a:off x="2178355" y="491024"/>
            <a:ext cx="78352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rgbClr val="FF032B"/>
                </a:solidFill>
                <a:effectLst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Historias</a:t>
            </a:r>
            <a:r>
              <a:rPr lang="en-US" sz="4800" b="1" dirty="0">
                <a:solidFill>
                  <a:srgbClr val="FF032B"/>
                </a:solidFill>
                <a:effectLst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que </a:t>
            </a:r>
            <a:r>
              <a:rPr lang="en-US" sz="4800" b="1" dirty="0" err="1">
                <a:solidFill>
                  <a:srgbClr val="F5A61F"/>
                </a:solidFill>
                <a:effectLst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sí</a:t>
            </a:r>
            <a:r>
              <a:rPr lang="en-US" sz="4800" b="1" dirty="0">
                <a:solidFill>
                  <a:srgbClr val="F5A61F"/>
                </a:solidFill>
                <a:effectLst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5A61F"/>
                </a:solidFill>
                <a:effectLst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pasan</a:t>
            </a:r>
            <a:endParaRPr lang="es-CO" sz="4800" dirty="0">
              <a:solidFill>
                <a:srgbClr val="F5A61F"/>
              </a:solidFill>
              <a:latin typeface="Arial Black" panose="020B0A04020102020204" pitchFamily="34" charset="0"/>
            </a:endParaRPr>
          </a:p>
        </p:txBody>
      </p:sp>
      <p:sp>
        <p:nvSpPr>
          <p:cNvPr id="51" name="Rectángulo: esquinas redondeadas 50">
            <a:extLst>
              <a:ext uri="{FF2B5EF4-FFF2-40B4-BE49-F238E27FC236}">
                <a16:creationId xmlns:a16="http://schemas.microsoft.com/office/drawing/2014/main" id="{B4C1D4BE-3888-4421-8D38-91D8776D397F}"/>
              </a:ext>
            </a:extLst>
          </p:cNvPr>
          <p:cNvSpPr/>
          <p:nvPr/>
        </p:nvSpPr>
        <p:spPr>
          <a:xfrm>
            <a:off x="2437662" y="1373640"/>
            <a:ext cx="7416000" cy="45719"/>
          </a:xfrm>
          <a:prstGeom prst="roundRect">
            <a:avLst/>
          </a:prstGeom>
          <a:solidFill>
            <a:srgbClr val="FF03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DDFAFB30-BC79-441F-8A60-33ABE5DE5A3D}"/>
              </a:ext>
            </a:extLst>
          </p:cNvPr>
          <p:cNvSpPr txBox="1"/>
          <p:nvPr/>
        </p:nvSpPr>
        <p:spPr>
          <a:xfrm>
            <a:off x="612618" y="4287009"/>
            <a:ext cx="358059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s-MX" sz="1400" b="1" dirty="0">
                <a:solidFill>
                  <a:srgbClr val="FF03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Localidades: </a:t>
            </a:r>
            <a:r>
              <a:rPr lang="es-MX" sz="12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Bosa, Puente Aranda, Engativá, Tunjuelito, San Cristóbal.</a:t>
            </a:r>
            <a:endParaRPr lang="es-MX" sz="14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29C8B7C3-2269-4747-9133-C2938FBCEA07}"/>
              </a:ext>
            </a:extLst>
          </p:cNvPr>
          <p:cNvSpPr txBox="1"/>
          <p:nvPr/>
        </p:nvSpPr>
        <p:spPr>
          <a:xfrm>
            <a:off x="612618" y="2340877"/>
            <a:ext cx="3131473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5A61F"/>
                </a:solidFill>
                <a:effectLst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No 1: </a:t>
            </a:r>
          </a:p>
          <a:p>
            <a:r>
              <a:rPr lang="es-MX" sz="1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Luz en silencio – Fundación COLSORCI.</a:t>
            </a:r>
          </a:p>
          <a:p>
            <a:r>
              <a:rPr lang="es-MX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Ampliación en la participación y toma de decisiones para la población sordo ciega de Bogotá.</a:t>
            </a:r>
            <a:endParaRPr lang="en-US" sz="1400" b="1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Arial Black" panose="020B0A0402010202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E45FDC4E-6C87-424A-8544-5FF1ABBB2164}"/>
              </a:ext>
            </a:extLst>
          </p:cNvPr>
          <p:cNvSpPr txBox="1"/>
          <p:nvPr/>
        </p:nvSpPr>
        <p:spPr>
          <a:xfrm>
            <a:off x="612618" y="5634620"/>
            <a:ext cx="31314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600" b="1" dirty="0">
                <a:latin typeface="Verdana" panose="020B0604030504040204" pitchFamily="34" charset="0"/>
                <a:ea typeface="Verdana" panose="020B0604030504040204" pitchFamily="34" charset="0"/>
              </a:rPr>
              <a:t>Población beneficiada:</a:t>
            </a:r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10100436-30B2-4C1B-9D6C-9E4119036FE5}"/>
              </a:ext>
            </a:extLst>
          </p:cNvPr>
          <p:cNvSpPr txBox="1"/>
          <p:nvPr/>
        </p:nvSpPr>
        <p:spPr>
          <a:xfrm>
            <a:off x="612608" y="5870440"/>
            <a:ext cx="32568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2800" dirty="0">
                <a:latin typeface="Arial Black" panose="020B0A04020102020204" pitchFamily="34" charset="0"/>
              </a:rPr>
              <a:t>200 personas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544D94E6-CA74-4608-A20C-D88C3281C498}"/>
              </a:ext>
            </a:extLst>
          </p:cNvPr>
          <p:cNvGrpSpPr/>
          <p:nvPr/>
        </p:nvGrpSpPr>
        <p:grpSpPr>
          <a:xfrm>
            <a:off x="4125057" y="2276273"/>
            <a:ext cx="7777263" cy="4090703"/>
            <a:chOff x="3810000" y="1465074"/>
            <a:chExt cx="10253055" cy="5392926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C0A2F05D-7E02-4C93-A055-7A1C43D3DF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81" r="32123"/>
            <a:stretch/>
          </p:blipFill>
          <p:spPr>
            <a:xfrm>
              <a:off x="6941473" y="1467001"/>
              <a:ext cx="4059092" cy="5390999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52A20BF8-B44B-4BC3-BC42-4DF32302D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0" y="1465074"/>
              <a:ext cx="3595283" cy="5392925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06BAEBA7-2460-47BA-B0A1-1BC04BAE2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67773" y="1465076"/>
              <a:ext cx="3595282" cy="5392923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303553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áfico 23">
            <a:extLst>
              <a:ext uri="{FF2B5EF4-FFF2-40B4-BE49-F238E27FC236}">
                <a16:creationId xmlns:a16="http://schemas.microsoft.com/office/drawing/2014/main" id="{08630150-7652-47D1-ADD3-A65F39CA33B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36751" y="323729"/>
            <a:ext cx="1376970" cy="1331450"/>
          </a:xfrm>
          <a:prstGeom prst="rect">
            <a:avLst/>
          </a:prstGeom>
        </p:spPr>
      </p:pic>
      <p:grpSp>
        <p:nvGrpSpPr>
          <p:cNvPr id="25" name="Grupo 24">
            <a:extLst>
              <a:ext uri="{FF2B5EF4-FFF2-40B4-BE49-F238E27FC236}">
                <a16:creationId xmlns:a16="http://schemas.microsoft.com/office/drawing/2014/main" id="{2EACCF2C-211E-450E-8B59-B84259AD04FA}"/>
              </a:ext>
            </a:extLst>
          </p:cNvPr>
          <p:cNvGrpSpPr/>
          <p:nvPr/>
        </p:nvGrpSpPr>
        <p:grpSpPr>
          <a:xfrm>
            <a:off x="10491048" y="323729"/>
            <a:ext cx="1372327" cy="695931"/>
            <a:chOff x="10491048" y="323729"/>
            <a:chExt cx="1372327" cy="695931"/>
          </a:xfrm>
        </p:grpSpPr>
        <p:grpSp>
          <p:nvGrpSpPr>
            <p:cNvPr id="26" name="Grupo 25">
              <a:extLst>
                <a:ext uri="{FF2B5EF4-FFF2-40B4-BE49-F238E27FC236}">
                  <a16:creationId xmlns:a16="http://schemas.microsoft.com/office/drawing/2014/main" id="{C9F5B3D1-6BF2-483D-B88D-5B9C0C16F4EF}"/>
                </a:ext>
              </a:extLst>
            </p:cNvPr>
            <p:cNvGrpSpPr/>
            <p:nvPr/>
          </p:nvGrpSpPr>
          <p:grpSpPr>
            <a:xfrm>
              <a:off x="10491048" y="658860"/>
              <a:ext cx="1372327" cy="360800"/>
              <a:chOff x="10491048" y="658860"/>
              <a:chExt cx="1372327" cy="360800"/>
            </a:xfrm>
            <a:solidFill>
              <a:srgbClr val="FF032B"/>
            </a:solidFill>
          </p:grpSpPr>
          <p:sp>
            <p:nvSpPr>
              <p:cNvPr id="30" name="Forma libre: forma 29">
                <a:extLst>
                  <a:ext uri="{FF2B5EF4-FFF2-40B4-BE49-F238E27FC236}">
                    <a16:creationId xmlns:a16="http://schemas.microsoft.com/office/drawing/2014/main" id="{492579E5-3522-461F-A2E9-EB2D30154DF2}"/>
                  </a:ext>
                </a:extLst>
              </p:cNvPr>
              <p:cNvSpPr/>
              <p:nvPr/>
            </p:nvSpPr>
            <p:spPr>
              <a:xfrm>
                <a:off x="10491048" y="703404"/>
                <a:ext cx="160382" cy="220014"/>
              </a:xfrm>
              <a:custGeom>
                <a:avLst/>
                <a:gdLst>
                  <a:gd name="connsiteX0" fmla="*/ 153049 w 160382"/>
                  <a:gd name="connsiteY0" fmla="*/ 68890 h 220014"/>
                  <a:gd name="connsiteX1" fmla="*/ 83558 w 160382"/>
                  <a:gd name="connsiteY1" fmla="*/ 0 h 220014"/>
                  <a:gd name="connsiteX2" fmla="*/ 0 w 160382"/>
                  <a:gd name="connsiteY2" fmla="*/ 0 h 220014"/>
                  <a:gd name="connsiteX3" fmla="*/ 0 w 160382"/>
                  <a:gd name="connsiteY3" fmla="*/ 220015 h 220014"/>
                  <a:gd name="connsiteX4" fmla="*/ 90891 w 160382"/>
                  <a:gd name="connsiteY4" fmla="*/ 220015 h 220014"/>
                  <a:gd name="connsiteX5" fmla="*/ 160382 w 160382"/>
                  <a:gd name="connsiteY5" fmla="*/ 151065 h 220014"/>
                  <a:gd name="connsiteX6" fmla="*/ 142589 w 160382"/>
                  <a:gd name="connsiteY6" fmla="*/ 105078 h 220014"/>
                  <a:gd name="connsiteX7" fmla="*/ 153049 w 160382"/>
                  <a:gd name="connsiteY7" fmla="*/ 68890 h 220014"/>
                  <a:gd name="connsiteX8" fmla="*/ 55966 w 160382"/>
                  <a:gd name="connsiteY8" fmla="*/ 47850 h 220014"/>
                  <a:gd name="connsiteX9" fmla="*/ 83497 w 160382"/>
                  <a:gd name="connsiteY9" fmla="*/ 47850 h 220014"/>
                  <a:gd name="connsiteX10" fmla="*/ 105078 w 160382"/>
                  <a:gd name="connsiteY10" fmla="*/ 68890 h 220014"/>
                  <a:gd name="connsiteX11" fmla="*/ 83497 w 160382"/>
                  <a:gd name="connsiteY11" fmla="*/ 89869 h 220014"/>
                  <a:gd name="connsiteX12" fmla="*/ 55966 w 160382"/>
                  <a:gd name="connsiteY12" fmla="*/ 89869 h 220014"/>
                  <a:gd name="connsiteX13" fmla="*/ 55966 w 160382"/>
                  <a:gd name="connsiteY13" fmla="*/ 47850 h 220014"/>
                  <a:gd name="connsiteX14" fmla="*/ 90891 w 160382"/>
                  <a:gd name="connsiteY14" fmla="*/ 172044 h 220014"/>
                  <a:gd name="connsiteX15" fmla="*/ 55966 w 160382"/>
                  <a:gd name="connsiteY15" fmla="*/ 172044 h 220014"/>
                  <a:gd name="connsiteX16" fmla="*/ 55966 w 160382"/>
                  <a:gd name="connsiteY16" fmla="*/ 129905 h 220014"/>
                  <a:gd name="connsiteX17" fmla="*/ 90891 w 160382"/>
                  <a:gd name="connsiteY17" fmla="*/ 129905 h 220014"/>
                  <a:gd name="connsiteX18" fmla="*/ 112412 w 160382"/>
                  <a:gd name="connsiteY18" fmla="*/ 151005 h 220014"/>
                  <a:gd name="connsiteX19" fmla="*/ 90891 w 160382"/>
                  <a:gd name="connsiteY19" fmla="*/ 172044 h 220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60382" h="220014">
                    <a:moveTo>
                      <a:pt x="153049" y="68890"/>
                    </a:moveTo>
                    <a:cubicBezTo>
                      <a:pt x="153049" y="30958"/>
                      <a:pt x="121850" y="0"/>
                      <a:pt x="83558" y="0"/>
                    </a:cubicBezTo>
                    <a:lnTo>
                      <a:pt x="0" y="0"/>
                    </a:lnTo>
                    <a:lnTo>
                      <a:pt x="0" y="220015"/>
                    </a:lnTo>
                    <a:lnTo>
                      <a:pt x="90891" y="220015"/>
                    </a:lnTo>
                    <a:cubicBezTo>
                      <a:pt x="129244" y="220015"/>
                      <a:pt x="160382" y="189057"/>
                      <a:pt x="160382" y="151065"/>
                    </a:cubicBezTo>
                    <a:cubicBezTo>
                      <a:pt x="160382" y="134173"/>
                      <a:pt x="153950" y="117762"/>
                      <a:pt x="142589" y="105078"/>
                    </a:cubicBezTo>
                    <a:cubicBezTo>
                      <a:pt x="149442" y="94258"/>
                      <a:pt x="153049" y="81814"/>
                      <a:pt x="153049" y="68890"/>
                    </a:cubicBezTo>
                    <a:moveTo>
                      <a:pt x="55966" y="47850"/>
                    </a:moveTo>
                    <a:lnTo>
                      <a:pt x="83497" y="47850"/>
                    </a:lnTo>
                    <a:cubicBezTo>
                      <a:pt x="95400" y="47850"/>
                      <a:pt x="105078" y="57288"/>
                      <a:pt x="105078" y="68890"/>
                    </a:cubicBezTo>
                    <a:cubicBezTo>
                      <a:pt x="105078" y="80492"/>
                      <a:pt x="95400" y="89869"/>
                      <a:pt x="83497" y="89869"/>
                    </a:cubicBezTo>
                    <a:lnTo>
                      <a:pt x="55966" y="89869"/>
                    </a:lnTo>
                    <a:lnTo>
                      <a:pt x="55966" y="47850"/>
                    </a:lnTo>
                    <a:close/>
                    <a:moveTo>
                      <a:pt x="90891" y="172044"/>
                    </a:moveTo>
                    <a:lnTo>
                      <a:pt x="55966" y="172044"/>
                    </a:lnTo>
                    <a:lnTo>
                      <a:pt x="55966" y="129905"/>
                    </a:lnTo>
                    <a:lnTo>
                      <a:pt x="90891" y="129905"/>
                    </a:lnTo>
                    <a:cubicBezTo>
                      <a:pt x="102794" y="129905"/>
                      <a:pt x="112412" y="139463"/>
                      <a:pt x="112412" y="151005"/>
                    </a:cubicBezTo>
                    <a:cubicBezTo>
                      <a:pt x="112412" y="162547"/>
                      <a:pt x="102734" y="172044"/>
                      <a:pt x="90891" y="172044"/>
                    </a:cubicBezTo>
                  </a:path>
                </a:pathLst>
              </a:custGeom>
              <a:grpFill/>
              <a:ln w="59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31" name="Forma libre: forma 30">
                <a:extLst>
                  <a:ext uri="{FF2B5EF4-FFF2-40B4-BE49-F238E27FC236}">
                    <a16:creationId xmlns:a16="http://schemas.microsoft.com/office/drawing/2014/main" id="{622A014F-481E-403E-83BA-D94FA760DADE}"/>
                  </a:ext>
                </a:extLst>
              </p:cNvPr>
              <p:cNvSpPr/>
              <p:nvPr/>
            </p:nvSpPr>
            <p:spPr>
              <a:xfrm>
                <a:off x="10660146" y="699317"/>
                <a:ext cx="222179" cy="230053"/>
              </a:xfrm>
              <a:custGeom>
                <a:avLst/>
                <a:gdLst>
                  <a:gd name="connsiteX0" fmla="*/ 111090 w 222179"/>
                  <a:gd name="connsiteY0" fmla="*/ 0 h 230053"/>
                  <a:gd name="connsiteX1" fmla="*/ 0 w 222179"/>
                  <a:gd name="connsiteY1" fmla="*/ 114997 h 230053"/>
                  <a:gd name="connsiteX2" fmla="*/ 111090 w 222179"/>
                  <a:gd name="connsiteY2" fmla="*/ 230054 h 230053"/>
                  <a:gd name="connsiteX3" fmla="*/ 222179 w 222179"/>
                  <a:gd name="connsiteY3" fmla="*/ 114997 h 230053"/>
                  <a:gd name="connsiteX4" fmla="*/ 111090 w 222179"/>
                  <a:gd name="connsiteY4" fmla="*/ 0 h 230053"/>
                  <a:gd name="connsiteX5" fmla="*/ 111090 w 222179"/>
                  <a:gd name="connsiteY5" fmla="*/ 170301 h 230053"/>
                  <a:gd name="connsiteX6" fmla="*/ 59753 w 222179"/>
                  <a:gd name="connsiteY6" fmla="*/ 114937 h 230053"/>
                  <a:gd name="connsiteX7" fmla="*/ 111090 w 222179"/>
                  <a:gd name="connsiteY7" fmla="*/ 59753 h 230053"/>
                  <a:gd name="connsiteX8" fmla="*/ 162426 w 222179"/>
                  <a:gd name="connsiteY8" fmla="*/ 114937 h 230053"/>
                  <a:gd name="connsiteX9" fmla="*/ 111090 w 222179"/>
                  <a:gd name="connsiteY9" fmla="*/ 170301 h 230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2179" h="230053">
                    <a:moveTo>
                      <a:pt x="111090" y="0"/>
                    </a:moveTo>
                    <a:cubicBezTo>
                      <a:pt x="49774" y="0"/>
                      <a:pt x="0" y="51637"/>
                      <a:pt x="0" y="114997"/>
                    </a:cubicBezTo>
                    <a:cubicBezTo>
                      <a:pt x="0" y="178356"/>
                      <a:pt x="49834" y="230054"/>
                      <a:pt x="111090" y="230054"/>
                    </a:cubicBezTo>
                    <a:cubicBezTo>
                      <a:pt x="172345" y="230054"/>
                      <a:pt x="222179" y="178537"/>
                      <a:pt x="222179" y="114997"/>
                    </a:cubicBezTo>
                    <a:cubicBezTo>
                      <a:pt x="222179" y="51457"/>
                      <a:pt x="172345" y="0"/>
                      <a:pt x="111090" y="0"/>
                    </a:cubicBezTo>
                    <a:moveTo>
                      <a:pt x="111090" y="170301"/>
                    </a:moveTo>
                    <a:cubicBezTo>
                      <a:pt x="82776" y="170301"/>
                      <a:pt x="59753" y="145534"/>
                      <a:pt x="59753" y="114937"/>
                    </a:cubicBezTo>
                    <a:cubicBezTo>
                      <a:pt x="59753" y="84339"/>
                      <a:pt x="82776" y="59753"/>
                      <a:pt x="111090" y="59753"/>
                    </a:cubicBezTo>
                    <a:cubicBezTo>
                      <a:pt x="139403" y="59753"/>
                      <a:pt x="162426" y="84519"/>
                      <a:pt x="162426" y="114937"/>
                    </a:cubicBezTo>
                    <a:cubicBezTo>
                      <a:pt x="162426" y="145354"/>
                      <a:pt x="139403" y="170301"/>
                      <a:pt x="111090" y="170301"/>
                    </a:cubicBezTo>
                  </a:path>
                </a:pathLst>
              </a:custGeom>
              <a:grpFill/>
              <a:ln w="59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32" name="Forma libre: forma 31">
                <a:extLst>
                  <a:ext uri="{FF2B5EF4-FFF2-40B4-BE49-F238E27FC236}">
                    <a16:creationId xmlns:a16="http://schemas.microsoft.com/office/drawing/2014/main" id="{0E01B368-870E-45E0-AFF2-1454F1FE9C26}"/>
                  </a:ext>
                </a:extLst>
              </p:cNvPr>
              <p:cNvSpPr/>
              <p:nvPr/>
            </p:nvSpPr>
            <p:spPr>
              <a:xfrm>
                <a:off x="10893807" y="699197"/>
                <a:ext cx="211178" cy="230053"/>
              </a:xfrm>
              <a:custGeom>
                <a:avLst/>
                <a:gdLst>
                  <a:gd name="connsiteX0" fmla="*/ 125216 w 211178"/>
                  <a:gd name="connsiteY0" fmla="*/ 148961 h 230053"/>
                  <a:gd name="connsiteX1" fmla="*/ 151305 w 211178"/>
                  <a:gd name="connsiteY1" fmla="*/ 148961 h 230053"/>
                  <a:gd name="connsiteX2" fmla="*/ 151305 w 211178"/>
                  <a:gd name="connsiteY2" fmla="*/ 160984 h 230053"/>
                  <a:gd name="connsiteX3" fmla="*/ 118544 w 211178"/>
                  <a:gd name="connsiteY3" fmla="*/ 170361 h 230053"/>
                  <a:gd name="connsiteX4" fmla="*/ 59693 w 211178"/>
                  <a:gd name="connsiteY4" fmla="*/ 115057 h 230053"/>
                  <a:gd name="connsiteX5" fmla="*/ 118544 w 211178"/>
                  <a:gd name="connsiteY5" fmla="*/ 59813 h 230053"/>
                  <a:gd name="connsiteX6" fmla="*/ 159541 w 211178"/>
                  <a:gd name="connsiteY6" fmla="*/ 75502 h 230053"/>
                  <a:gd name="connsiteX7" fmla="*/ 165372 w 211178"/>
                  <a:gd name="connsiteY7" fmla="*/ 80792 h 230053"/>
                  <a:gd name="connsiteX8" fmla="*/ 205768 w 211178"/>
                  <a:gd name="connsiteY8" fmla="*/ 36669 h 230053"/>
                  <a:gd name="connsiteX9" fmla="*/ 199997 w 211178"/>
                  <a:gd name="connsiteY9" fmla="*/ 31379 h 230053"/>
                  <a:gd name="connsiteX10" fmla="*/ 118604 w 211178"/>
                  <a:gd name="connsiteY10" fmla="*/ 0 h 230053"/>
                  <a:gd name="connsiteX11" fmla="*/ 0 w 211178"/>
                  <a:gd name="connsiteY11" fmla="*/ 114997 h 230053"/>
                  <a:gd name="connsiteX12" fmla="*/ 118604 w 211178"/>
                  <a:gd name="connsiteY12" fmla="*/ 230054 h 230053"/>
                  <a:gd name="connsiteX13" fmla="*/ 151365 w 211178"/>
                  <a:gd name="connsiteY13" fmla="*/ 225605 h 230053"/>
                  <a:gd name="connsiteX14" fmla="*/ 151365 w 211178"/>
                  <a:gd name="connsiteY14" fmla="*/ 226026 h 230053"/>
                  <a:gd name="connsiteX15" fmla="*/ 211178 w 211178"/>
                  <a:gd name="connsiteY15" fmla="*/ 226026 h 230053"/>
                  <a:gd name="connsiteX16" fmla="*/ 211178 w 211178"/>
                  <a:gd name="connsiteY16" fmla="*/ 89148 h 230053"/>
                  <a:gd name="connsiteX17" fmla="*/ 125276 w 211178"/>
                  <a:gd name="connsiteY17" fmla="*/ 89148 h 230053"/>
                  <a:gd name="connsiteX18" fmla="*/ 125276 w 211178"/>
                  <a:gd name="connsiteY18" fmla="*/ 148841 h 230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11178" h="230053">
                    <a:moveTo>
                      <a:pt x="125216" y="148961"/>
                    </a:moveTo>
                    <a:lnTo>
                      <a:pt x="151305" y="148961"/>
                    </a:lnTo>
                    <a:lnTo>
                      <a:pt x="151305" y="160984"/>
                    </a:lnTo>
                    <a:cubicBezTo>
                      <a:pt x="141627" y="167055"/>
                      <a:pt x="130145" y="170361"/>
                      <a:pt x="118544" y="170361"/>
                    </a:cubicBezTo>
                    <a:cubicBezTo>
                      <a:pt x="86082" y="170361"/>
                      <a:pt x="59693" y="145655"/>
                      <a:pt x="59693" y="115057"/>
                    </a:cubicBezTo>
                    <a:cubicBezTo>
                      <a:pt x="59693" y="84459"/>
                      <a:pt x="86082" y="59813"/>
                      <a:pt x="118544" y="59813"/>
                    </a:cubicBezTo>
                    <a:cubicBezTo>
                      <a:pt x="133933" y="59813"/>
                      <a:pt x="148480" y="65403"/>
                      <a:pt x="159541" y="75502"/>
                    </a:cubicBezTo>
                    <a:lnTo>
                      <a:pt x="165372" y="80792"/>
                    </a:lnTo>
                    <a:lnTo>
                      <a:pt x="205768" y="36669"/>
                    </a:lnTo>
                    <a:lnTo>
                      <a:pt x="199997" y="31379"/>
                    </a:lnTo>
                    <a:cubicBezTo>
                      <a:pt x="177875" y="11121"/>
                      <a:pt x="149021" y="0"/>
                      <a:pt x="118604" y="0"/>
                    </a:cubicBezTo>
                    <a:cubicBezTo>
                      <a:pt x="53200" y="0"/>
                      <a:pt x="0" y="51637"/>
                      <a:pt x="0" y="114997"/>
                    </a:cubicBezTo>
                    <a:cubicBezTo>
                      <a:pt x="0" y="178356"/>
                      <a:pt x="53260" y="230054"/>
                      <a:pt x="118604" y="230054"/>
                    </a:cubicBezTo>
                    <a:cubicBezTo>
                      <a:pt x="129725" y="230054"/>
                      <a:pt x="140725" y="228551"/>
                      <a:pt x="151365" y="225605"/>
                    </a:cubicBezTo>
                    <a:lnTo>
                      <a:pt x="151365" y="226026"/>
                    </a:lnTo>
                    <a:lnTo>
                      <a:pt x="211178" y="226026"/>
                    </a:lnTo>
                    <a:lnTo>
                      <a:pt x="211178" y="89148"/>
                    </a:lnTo>
                    <a:lnTo>
                      <a:pt x="125276" y="89148"/>
                    </a:lnTo>
                    <a:lnTo>
                      <a:pt x="125276" y="148841"/>
                    </a:lnTo>
                    <a:close/>
                  </a:path>
                </a:pathLst>
              </a:custGeom>
              <a:grpFill/>
              <a:ln w="59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33" name="Forma libre: forma 32">
                <a:extLst>
                  <a:ext uri="{FF2B5EF4-FFF2-40B4-BE49-F238E27FC236}">
                    <a16:creationId xmlns:a16="http://schemas.microsoft.com/office/drawing/2014/main" id="{75061F06-4E07-4CFA-B057-C5F69372D8F5}"/>
                  </a:ext>
                </a:extLst>
              </p:cNvPr>
              <p:cNvSpPr/>
              <p:nvPr/>
            </p:nvSpPr>
            <p:spPr>
              <a:xfrm>
                <a:off x="11344417" y="700339"/>
                <a:ext cx="204986" cy="225004"/>
              </a:xfrm>
              <a:custGeom>
                <a:avLst/>
                <a:gdLst>
                  <a:gd name="connsiteX0" fmla="*/ 67207 w 204986"/>
                  <a:gd name="connsiteY0" fmla="*/ 67688 h 225004"/>
                  <a:gd name="connsiteX1" fmla="*/ 67207 w 204986"/>
                  <a:gd name="connsiteY1" fmla="*/ 225004 h 225004"/>
                  <a:gd name="connsiteX2" fmla="*/ 138080 w 204986"/>
                  <a:gd name="connsiteY2" fmla="*/ 225004 h 225004"/>
                  <a:gd name="connsiteX3" fmla="*/ 138080 w 204986"/>
                  <a:gd name="connsiteY3" fmla="*/ 67688 h 225004"/>
                  <a:gd name="connsiteX4" fmla="*/ 204987 w 204986"/>
                  <a:gd name="connsiteY4" fmla="*/ 67688 h 225004"/>
                  <a:gd name="connsiteX5" fmla="*/ 204987 w 204986"/>
                  <a:gd name="connsiteY5" fmla="*/ 0 h 225004"/>
                  <a:gd name="connsiteX6" fmla="*/ 0 w 204986"/>
                  <a:gd name="connsiteY6" fmla="*/ 0 h 225004"/>
                  <a:gd name="connsiteX7" fmla="*/ 0 w 204986"/>
                  <a:gd name="connsiteY7" fmla="*/ 67688 h 225004"/>
                  <a:gd name="connsiteX8" fmla="*/ 67207 w 204986"/>
                  <a:gd name="connsiteY8" fmla="*/ 67688 h 225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986" h="225004">
                    <a:moveTo>
                      <a:pt x="67207" y="67688"/>
                    </a:moveTo>
                    <a:lnTo>
                      <a:pt x="67207" y="225004"/>
                    </a:lnTo>
                    <a:lnTo>
                      <a:pt x="138080" y="225004"/>
                    </a:lnTo>
                    <a:lnTo>
                      <a:pt x="138080" y="67688"/>
                    </a:lnTo>
                    <a:lnTo>
                      <a:pt x="204987" y="67688"/>
                    </a:lnTo>
                    <a:lnTo>
                      <a:pt x="204987" y="0"/>
                    </a:lnTo>
                    <a:lnTo>
                      <a:pt x="0" y="0"/>
                    </a:lnTo>
                    <a:lnTo>
                      <a:pt x="0" y="67688"/>
                    </a:lnTo>
                    <a:lnTo>
                      <a:pt x="67207" y="67688"/>
                    </a:lnTo>
                    <a:close/>
                  </a:path>
                </a:pathLst>
              </a:custGeom>
              <a:grpFill/>
              <a:ln w="59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34" name="Forma libre: forma 33">
                <a:extLst>
                  <a:ext uri="{FF2B5EF4-FFF2-40B4-BE49-F238E27FC236}">
                    <a16:creationId xmlns:a16="http://schemas.microsoft.com/office/drawing/2014/main" id="{9CDC47CA-7625-4365-AA7A-B40C63001EC5}"/>
                  </a:ext>
                </a:extLst>
              </p:cNvPr>
              <p:cNvSpPr/>
              <p:nvPr/>
            </p:nvSpPr>
            <p:spPr>
              <a:xfrm>
                <a:off x="11506242" y="658860"/>
                <a:ext cx="357133" cy="360800"/>
              </a:xfrm>
              <a:custGeom>
                <a:avLst/>
                <a:gdLst>
                  <a:gd name="connsiteX0" fmla="*/ 357134 w 357133"/>
                  <a:gd name="connsiteY0" fmla="*/ 360800 h 360800"/>
                  <a:gd name="connsiteX1" fmla="*/ 221458 w 357133"/>
                  <a:gd name="connsiteY1" fmla="*/ 0 h 360800"/>
                  <a:gd name="connsiteX2" fmla="*/ 99668 w 357133"/>
                  <a:gd name="connsiteY2" fmla="*/ 0 h 360800"/>
                  <a:gd name="connsiteX3" fmla="*/ 0 w 357133"/>
                  <a:gd name="connsiteY3" fmla="*/ 266062 h 360800"/>
                  <a:gd name="connsiteX4" fmla="*/ 73819 w 357133"/>
                  <a:gd name="connsiteY4" fmla="*/ 266062 h 360800"/>
                  <a:gd name="connsiteX5" fmla="*/ 160443 w 357133"/>
                  <a:gd name="connsiteY5" fmla="*/ 47189 h 360800"/>
                  <a:gd name="connsiteX6" fmla="*/ 283314 w 357133"/>
                  <a:gd name="connsiteY6" fmla="*/ 360800 h 360800"/>
                  <a:gd name="connsiteX7" fmla="*/ 357134 w 357133"/>
                  <a:gd name="connsiteY7" fmla="*/ 360800 h 360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7133" h="360800">
                    <a:moveTo>
                      <a:pt x="357134" y="360800"/>
                    </a:moveTo>
                    <a:lnTo>
                      <a:pt x="221458" y="0"/>
                    </a:lnTo>
                    <a:lnTo>
                      <a:pt x="99668" y="0"/>
                    </a:lnTo>
                    <a:lnTo>
                      <a:pt x="0" y="266062"/>
                    </a:lnTo>
                    <a:lnTo>
                      <a:pt x="73819" y="266062"/>
                    </a:lnTo>
                    <a:lnTo>
                      <a:pt x="160443" y="47189"/>
                    </a:lnTo>
                    <a:lnTo>
                      <a:pt x="283314" y="360800"/>
                    </a:lnTo>
                    <a:lnTo>
                      <a:pt x="357134" y="360800"/>
                    </a:lnTo>
                    <a:close/>
                  </a:path>
                </a:pathLst>
              </a:custGeom>
              <a:grpFill/>
              <a:ln w="59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35" name="Forma libre: forma 34">
                <a:extLst>
                  <a:ext uri="{FF2B5EF4-FFF2-40B4-BE49-F238E27FC236}">
                    <a16:creationId xmlns:a16="http://schemas.microsoft.com/office/drawing/2014/main" id="{5F6B6050-ABF2-4103-963C-2EBB23A0E29A}"/>
                  </a:ext>
                </a:extLst>
              </p:cNvPr>
              <p:cNvSpPr/>
              <p:nvPr/>
            </p:nvSpPr>
            <p:spPr>
              <a:xfrm>
                <a:off x="11118210" y="699317"/>
                <a:ext cx="222178" cy="230053"/>
              </a:xfrm>
              <a:custGeom>
                <a:avLst/>
                <a:gdLst>
                  <a:gd name="connsiteX0" fmla="*/ 209014 w 222178"/>
                  <a:gd name="connsiteY0" fmla="*/ 60775 h 230053"/>
                  <a:gd name="connsiteX1" fmla="*/ 208894 w 222178"/>
                  <a:gd name="connsiteY1" fmla="*/ 60534 h 230053"/>
                  <a:gd name="connsiteX2" fmla="*/ 111089 w 222178"/>
                  <a:gd name="connsiteY2" fmla="*/ 0 h 230053"/>
                  <a:gd name="connsiteX3" fmla="*/ 0 w 222178"/>
                  <a:gd name="connsiteY3" fmla="*/ 114997 h 230053"/>
                  <a:gd name="connsiteX4" fmla="*/ 111089 w 222178"/>
                  <a:gd name="connsiteY4" fmla="*/ 230054 h 230053"/>
                  <a:gd name="connsiteX5" fmla="*/ 222179 w 222178"/>
                  <a:gd name="connsiteY5" fmla="*/ 114997 h 230053"/>
                  <a:gd name="connsiteX6" fmla="*/ 209014 w 222178"/>
                  <a:gd name="connsiteY6" fmla="*/ 60775 h 230053"/>
                  <a:gd name="connsiteX7" fmla="*/ 111089 w 222178"/>
                  <a:gd name="connsiteY7" fmla="*/ 170301 h 230053"/>
                  <a:gd name="connsiteX8" fmla="*/ 59813 w 222178"/>
                  <a:gd name="connsiteY8" fmla="*/ 114937 h 230053"/>
                  <a:gd name="connsiteX9" fmla="*/ 111089 w 222178"/>
                  <a:gd name="connsiteY9" fmla="*/ 59753 h 230053"/>
                  <a:gd name="connsiteX10" fmla="*/ 162426 w 222178"/>
                  <a:gd name="connsiteY10" fmla="*/ 114937 h 230053"/>
                  <a:gd name="connsiteX11" fmla="*/ 111089 w 222178"/>
                  <a:gd name="connsiteY11" fmla="*/ 170301 h 230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2178" h="230053">
                    <a:moveTo>
                      <a:pt x="209014" y="60775"/>
                    </a:moveTo>
                    <a:lnTo>
                      <a:pt x="208894" y="60534"/>
                    </a:lnTo>
                    <a:cubicBezTo>
                      <a:pt x="190139" y="24586"/>
                      <a:pt x="153349" y="0"/>
                      <a:pt x="111089" y="0"/>
                    </a:cubicBezTo>
                    <a:cubicBezTo>
                      <a:pt x="49834" y="0"/>
                      <a:pt x="0" y="51637"/>
                      <a:pt x="0" y="114997"/>
                    </a:cubicBezTo>
                    <a:cubicBezTo>
                      <a:pt x="0" y="178356"/>
                      <a:pt x="49774" y="230054"/>
                      <a:pt x="111089" y="230054"/>
                    </a:cubicBezTo>
                    <a:cubicBezTo>
                      <a:pt x="172405" y="230054"/>
                      <a:pt x="222179" y="178537"/>
                      <a:pt x="222179" y="114997"/>
                    </a:cubicBezTo>
                    <a:cubicBezTo>
                      <a:pt x="222179" y="95460"/>
                      <a:pt x="217430" y="77005"/>
                      <a:pt x="209014" y="60775"/>
                    </a:cubicBezTo>
                    <a:moveTo>
                      <a:pt x="111089" y="170301"/>
                    </a:moveTo>
                    <a:cubicBezTo>
                      <a:pt x="82836" y="170301"/>
                      <a:pt x="59813" y="145534"/>
                      <a:pt x="59813" y="114937"/>
                    </a:cubicBezTo>
                    <a:cubicBezTo>
                      <a:pt x="59813" y="84339"/>
                      <a:pt x="82836" y="59753"/>
                      <a:pt x="111089" y="59753"/>
                    </a:cubicBezTo>
                    <a:cubicBezTo>
                      <a:pt x="139343" y="59753"/>
                      <a:pt x="162426" y="84519"/>
                      <a:pt x="162426" y="114937"/>
                    </a:cubicBezTo>
                    <a:cubicBezTo>
                      <a:pt x="162426" y="145354"/>
                      <a:pt x="139343" y="170301"/>
                      <a:pt x="111089" y="170301"/>
                    </a:cubicBezTo>
                  </a:path>
                </a:pathLst>
              </a:custGeom>
              <a:grpFill/>
              <a:ln w="59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</p:grpSp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9CCE7D06-9B31-4ADC-8EA3-FDDBC581B8EC}"/>
                </a:ext>
              </a:extLst>
            </p:cNvPr>
            <p:cNvSpPr/>
            <p:nvPr/>
          </p:nvSpPr>
          <p:spPr>
            <a:xfrm>
              <a:off x="11501253" y="331363"/>
              <a:ext cx="324011" cy="327497"/>
            </a:xfrm>
            <a:custGeom>
              <a:avLst/>
              <a:gdLst>
                <a:gd name="connsiteX0" fmla="*/ 257466 w 324011"/>
                <a:gd name="connsiteY0" fmla="*/ 210637 h 327497"/>
                <a:gd name="connsiteX1" fmla="*/ 324011 w 324011"/>
                <a:gd name="connsiteY1" fmla="*/ 183406 h 327497"/>
                <a:gd name="connsiteX2" fmla="*/ 235464 w 324011"/>
                <a:gd name="connsiteY2" fmla="*/ 151726 h 327497"/>
                <a:gd name="connsiteX3" fmla="*/ 178837 w 324011"/>
                <a:gd name="connsiteY3" fmla="*/ 0 h 327497"/>
                <a:gd name="connsiteX4" fmla="*/ 119986 w 324011"/>
                <a:gd name="connsiteY4" fmla="*/ 111751 h 327497"/>
                <a:gd name="connsiteX5" fmla="*/ 0 w 324011"/>
                <a:gd name="connsiteY5" fmla="*/ 87104 h 327497"/>
                <a:gd name="connsiteX6" fmla="*/ 84700 w 324011"/>
                <a:gd name="connsiteY6" fmla="*/ 178777 h 327497"/>
                <a:gd name="connsiteX7" fmla="*/ 43402 w 324011"/>
                <a:gd name="connsiteY7" fmla="*/ 289746 h 327497"/>
                <a:gd name="connsiteX8" fmla="*/ 192423 w 324011"/>
                <a:gd name="connsiteY8" fmla="*/ 236246 h 327497"/>
                <a:gd name="connsiteX9" fmla="*/ 301168 w 324011"/>
                <a:gd name="connsiteY9" fmla="*/ 327498 h 327497"/>
                <a:gd name="connsiteX10" fmla="*/ 257466 w 324011"/>
                <a:gd name="connsiteY10" fmla="*/ 210637 h 32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4011" h="327497">
                  <a:moveTo>
                    <a:pt x="257466" y="210637"/>
                  </a:moveTo>
                  <a:lnTo>
                    <a:pt x="324011" y="183406"/>
                  </a:lnTo>
                  <a:lnTo>
                    <a:pt x="235464" y="151726"/>
                  </a:lnTo>
                  <a:lnTo>
                    <a:pt x="178837" y="0"/>
                  </a:lnTo>
                  <a:lnTo>
                    <a:pt x="119986" y="111751"/>
                  </a:lnTo>
                  <a:lnTo>
                    <a:pt x="0" y="87104"/>
                  </a:lnTo>
                  <a:lnTo>
                    <a:pt x="84700" y="178777"/>
                  </a:lnTo>
                  <a:lnTo>
                    <a:pt x="43402" y="289746"/>
                  </a:lnTo>
                  <a:lnTo>
                    <a:pt x="192423" y="236246"/>
                  </a:lnTo>
                  <a:lnTo>
                    <a:pt x="301168" y="327498"/>
                  </a:lnTo>
                  <a:lnTo>
                    <a:pt x="257466" y="210637"/>
                  </a:lnTo>
                  <a:close/>
                </a:path>
              </a:pathLst>
            </a:custGeom>
            <a:solidFill>
              <a:srgbClr val="F5A61F"/>
            </a:solidFill>
            <a:ln w="59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D98B6699-86DC-4CE2-B334-5EE95B0370A2}"/>
                </a:ext>
              </a:extLst>
            </p:cNvPr>
            <p:cNvSpPr/>
            <p:nvPr/>
          </p:nvSpPr>
          <p:spPr>
            <a:xfrm>
              <a:off x="11433685" y="491024"/>
              <a:ext cx="104356" cy="89268"/>
            </a:xfrm>
            <a:custGeom>
              <a:avLst/>
              <a:gdLst>
                <a:gd name="connsiteX0" fmla="*/ 77065 w 104356"/>
                <a:gd name="connsiteY0" fmla="*/ 56927 h 89268"/>
                <a:gd name="connsiteX1" fmla="*/ 104357 w 104356"/>
                <a:gd name="connsiteY1" fmla="*/ 39434 h 89268"/>
                <a:gd name="connsiteX2" fmla="*/ 71715 w 104356"/>
                <a:gd name="connsiteY2" fmla="*/ 32461 h 89268"/>
                <a:gd name="connsiteX3" fmla="*/ 62338 w 104356"/>
                <a:gd name="connsiteY3" fmla="*/ 0 h 89268"/>
                <a:gd name="connsiteX4" fmla="*/ 49353 w 104356"/>
                <a:gd name="connsiteY4" fmla="*/ 27712 h 89268"/>
                <a:gd name="connsiteX5" fmla="*/ 0 w 104356"/>
                <a:gd name="connsiteY5" fmla="*/ 17253 h 89268"/>
                <a:gd name="connsiteX6" fmla="*/ 38593 w 104356"/>
                <a:gd name="connsiteY6" fmla="*/ 57048 h 89268"/>
                <a:gd name="connsiteX7" fmla="*/ 26750 w 104356"/>
                <a:gd name="connsiteY7" fmla="*/ 89268 h 89268"/>
                <a:gd name="connsiteX8" fmla="*/ 61496 w 104356"/>
                <a:gd name="connsiteY8" fmla="*/ 66966 h 89268"/>
                <a:gd name="connsiteX9" fmla="*/ 88307 w 104356"/>
                <a:gd name="connsiteY9" fmla="*/ 88667 h 89268"/>
                <a:gd name="connsiteX10" fmla="*/ 77065 w 104356"/>
                <a:gd name="connsiteY10" fmla="*/ 56927 h 8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4356" h="89268">
                  <a:moveTo>
                    <a:pt x="77065" y="56927"/>
                  </a:moveTo>
                  <a:lnTo>
                    <a:pt x="104357" y="39434"/>
                  </a:lnTo>
                  <a:lnTo>
                    <a:pt x="71715" y="32461"/>
                  </a:lnTo>
                  <a:lnTo>
                    <a:pt x="62338" y="0"/>
                  </a:lnTo>
                  <a:lnTo>
                    <a:pt x="49353" y="27712"/>
                  </a:lnTo>
                  <a:lnTo>
                    <a:pt x="0" y="17253"/>
                  </a:lnTo>
                  <a:lnTo>
                    <a:pt x="38593" y="57048"/>
                  </a:lnTo>
                  <a:lnTo>
                    <a:pt x="26750" y="89268"/>
                  </a:lnTo>
                  <a:lnTo>
                    <a:pt x="61496" y="66966"/>
                  </a:lnTo>
                  <a:lnTo>
                    <a:pt x="88307" y="88667"/>
                  </a:lnTo>
                  <a:lnTo>
                    <a:pt x="77065" y="56927"/>
                  </a:lnTo>
                  <a:close/>
                </a:path>
              </a:pathLst>
            </a:custGeom>
            <a:solidFill>
              <a:srgbClr val="F5A61F"/>
            </a:solidFill>
            <a:ln w="59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01514CEE-BDDD-4495-BE47-7C4869183CCE}"/>
                </a:ext>
              </a:extLst>
            </p:cNvPr>
            <p:cNvSpPr/>
            <p:nvPr/>
          </p:nvSpPr>
          <p:spPr>
            <a:xfrm>
              <a:off x="11724634" y="323729"/>
              <a:ext cx="108985" cy="93175"/>
            </a:xfrm>
            <a:custGeom>
              <a:avLst/>
              <a:gdLst>
                <a:gd name="connsiteX0" fmla="*/ 80492 w 108985"/>
                <a:gd name="connsiteY0" fmla="*/ 59452 h 93175"/>
                <a:gd name="connsiteX1" fmla="*/ 108985 w 108985"/>
                <a:gd name="connsiteY1" fmla="*/ 41178 h 93175"/>
                <a:gd name="connsiteX2" fmla="*/ 74901 w 108985"/>
                <a:gd name="connsiteY2" fmla="*/ 33964 h 93175"/>
                <a:gd name="connsiteX3" fmla="*/ 65103 w 108985"/>
                <a:gd name="connsiteY3" fmla="*/ 0 h 93175"/>
                <a:gd name="connsiteX4" fmla="*/ 48632 w 108985"/>
                <a:gd name="connsiteY4" fmla="*/ 28313 h 93175"/>
                <a:gd name="connsiteX5" fmla="*/ 0 w 108985"/>
                <a:gd name="connsiteY5" fmla="*/ 17974 h 93175"/>
                <a:gd name="connsiteX6" fmla="*/ 40276 w 108985"/>
                <a:gd name="connsiteY6" fmla="*/ 59572 h 93175"/>
                <a:gd name="connsiteX7" fmla="*/ 27953 w 108985"/>
                <a:gd name="connsiteY7" fmla="*/ 93176 h 93175"/>
                <a:gd name="connsiteX8" fmla="*/ 64201 w 108985"/>
                <a:gd name="connsiteY8" fmla="*/ 69912 h 93175"/>
                <a:gd name="connsiteX9" fmla="*/ 92214 w 108985"/>
                <a:gd name="connsiteY9" fmla="*/ 92575 h 93175"/>
                <a:gd name="connsiteX10" fmla="*/ 80492 w 108985"/>
                <a:gd name="connsiteY10" fmla="*/ 59452 h 9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8985" h="93175">
                  <a:moveTo>
                    <a:pt x="80492" y="59452"/>
                  </a:moveTo>
                  <a:lnTo>
                    <a:pt x="108985" y="41178"/>
                  </a:lnTo>
                  <a:lnTo>
                    <a:pt x="74901" y="33964"/>
                  </a:lnTo>
                  <a:lnTo>
                    <a:pt x="65103" y="0"/>
                  </a:lnTo>
                  <a:lnTo>
                    <a:pt x="48632" y="28313"/>
                  </a:lnTo>
                  <a:lnTo>
                    <a:pt x="0" y="17974"/>
                  </a:lnTo>
                  <a:lnTo>
                    <a:pt x="40276" y="59572"/>
                  </a:lnTo>
                  <a:lnTo>
                    <a:pt x="27953" y="93176"/>
                  </a:lnTo>
                  <a:lnTo>
                    <a:pt x="64201" y="69912"/>
                  </a:lnTo>
                  <a:lnTo>
                    <a:pt x="92214" y="92575"/>
                  </a:lnTo>
                  <a:lnTo>
                    <a:pt x="80492" y="59452"/>
                  </a:lnTo>
                  <a:close/>
                </a:path>
              </a:pathLst>
            </a:custGeom>
            <a:solidFill>
              <a:srgbClr val="F5A61F"/>
            </a:solidFill>
            <a:ln w="59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</p:grpSp>
      <p:sp>
        <p:nvSpPr>
          <p:cNvPr id="38" name="CuadroTexto 37">
            <a:extLst>
              <a:ext uri="{FF2B5EF4-FFF2-40B4-BE49-F238E27FC236}">
                <a16:creationId xmlns:a16="http://schemas.microsoft.com/office/drawing/2014/main" id="{3712DC42-128E-4B7A-9CD5-80161BBE4271}"/>
              </a:ext>
            </a:extLst>
          </p:cNvPr>
          <p:cNvSpPr txBox="1"/>
          <p:nvPr/>
        </p:nvSpPr>
        <p:spPr>
          <a:xfrm>
            <a:off x="2178355" y="491024"/>
            <a:ext cx="78352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rgbClr val="FF032B"/>
                </a:solidFill>
                <a:effectLst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Historias</a:t>
            </a:r>
            <a:r>
              <a:rPr lang="en-US" sz="4800" b="1" dirty="0">
                <a:solidFill>
                  <a:srgbClr val="FF032B"/>
                </a:solidFill>
                <a:effectLst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que </a:t>
            </a:r>
            <a:r>
              <a:rPr lang="en-US" sz="4800" b="1" dirty="0" err="1">
                <a:solidFill>
                  <a:srgbClr val="F5A61F"/>
                </a:solidFill>
                <a:effectLst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sí</a:t>
            </a:r>
            <a:r>
              <a:rPr lang="en-US" sz="4800" b="1" dirty="0">
                <a:solidFill>
                  <a:srgbClr val="F5A61F"/>
                </a:solidFill>
                <a:effectLst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5A61F"/>
                </a:solidFill>
                <a:effectLst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pasan</a:t>
            </a:r>
            <a:endParaRPr lang="es-CO" sz="4800" dirty="0">
              <a:solidFill>
                <a:srgbClr val="F5A61F"/>
              </a:solidFill>
              <a:latin typeface="Arial Black" panose="020B0A04020102020204" pitchFamily="34" charset="0"/>
            </a:endParaRPr>
          </a:p>
        </p:txBody>
      </p:sp>
      <p:sp>
        <p:nvSpPr>
          <p:cNvPr id="51" name="Rectángulo: esquinas redondeadas 50">
            <a:extLst>
              <a:ext uri="{FF2B5EF4-FFF2-40B4-BE49-F238E27FC236}">
                <a16:creationId xmlns:a16="http://schemas.microsoft.com/office/drawing/2014/main" id="{B4C1D4BE-3888-4421-8D38-91D8776D397F}"/>
              </a:ext>
            </a:extLst>
          </p:cNvPr>
          <p:cNvSpPr/>
          <p:nvPr/>
        </p:nvSpPr>
        <p:spPr>
          <a:xfrm>
            <a:off x="2437662" y="1373640"/>
            <a:ext cx="7416000" cy="45719"/>
          </a:xfrm>
          <a:prstGeom prst="roundRect">
            <a:avLst/>
          </a:prstGeom>
          <a:solidFill>
            <a:srgbClr val="FF03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36A625E3-BF71-4B39-81BD-6B97C70B1098}"/>
              </a:ext>
            </a:extLst>
          </p:cNvPr>
          <p:cNvGrpSpPr/>
          <p:nvPr/>
        </p:nvGrpSpPr>
        <p:grpSpPr>
          <a:xfrm>
            <a:off x="4047820" y="2201473"/>
            <a:ext cx="7835288" cy="3757028"/>
            <a:chOff x="4258102" y="4901972"/>
            <a:chExt cx="3848668" cy="1845440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5B6AA964-9831-4AED-A373-F5129F76CC9D}"/>
                </a:ext>
              </a:extLst>
            </p:cNvPr>
            <p:cNvGrpSpPr/>
            <p:nvPr/>
          </p:nvGrpSpPr>
          <p:grpSpPr>
            <a:xfrm>
              <a:off x="4258102" y="5135307"/>
              <a:ext cx="3848668" cy="1612105"/>
              <a:chOff x="4258101" y="5049589"/>
              <a:chExt cx="4053309" cy="1697824"/>
            </a:xfrm>
          </p:grpSpPr>
          <p:pic>
            <p:nvPicPr>
              <p:cNvPr id="5" name="Imagen 4">
                <a:extLst>
                  <a:ext uri="{FF2B5EF4-FFF2-40B4-BE49-F238E27FC236}">
                    <a16:creationId xmlns:a16="http://schemas.microsoft.com/office/drawing/2014/main" id="{1219A478-A7A5-4D84-B6E8-DA94C5DBFFF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8569"/>
              <a:stretch/>
            </p:blipFill>
            <p:spPr>
              <a:xfrm>
                <a:off x="4258101" y="5049589"/>
                <a:ext cx="2072840" cy="1697824"/>
              </a:xfrm>
              <a:prstGeom prst="rect">
                <a:avLst/>
              </a:prstGeom>
              <a:ln w="57150">
                <a:solidFill>
                  <a:schemeClr val="bg1"/>
                </a:solidFill>
              </a:ln>
            </p:spPr>
          </p:pic>
          <p:pic>
            <p:nvPicPr>
              <p:cNvPr id="7" name="Imagen 6">
                <a:extLst>
                  <a:ext uri="{FF2B5EF4-FFF2-40B4-BE49-F238E27FC236}">
                    <a16:creationId xmlns:a16="http://schemas.microsoft.com/office/drawing/2014/main" id="{7A7A013C-5CFF-4DB0-B0AB-6CB4E30035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2233"/>
              <a:stretch/>
            </p:blipFill>
            <p:spPr>
              <a:xfrm>
                <a:off x="6330110" y="5049589"/>
                <a:ext cx="1981300" cy="1693102"/>
              </a:xfrm>
              <a:prstGeom prst="rect">
                <a:avLst/>
              </a:prstGeom>
              <a:ln w="57150">
                <a:solidFill>
                  <a:schemeClr val="bg1"/>
                </a:solidFill>
              </a:ln>
            </p:spPr>
          </p:pic>
        </p:grp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51B57ECE-AE1B-44FF-84DC-EAA0CC47E67D}"/>
                </a:ext>
              </a:extLst>
            </p:cNvPr>
            <p:cNvSpPr txBox="1"/>
            <p:nvPr/>
          </p:nvSpPr>
          <p:spPr>
            <a:xfrm>
              <a:off x="4993238" y="4901972"/>
              <a:ext cx="493851" cy="19653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s-MX" sz="2000" b="1" dirty="0">
                  <a:ln w="76200">
                    <a:solidFill>
                      <a:schemeClr val="bg1"/>
                    </a:solidFill>
                  </a:ln>
                  <a:latin typeface="Verdana" panose="020B0604030504040204" pitchFamily="34" charset="0"/>
                  <a:ea typeface="Verdana" panose="020B0604030504040204" pitchFamily="34" charset="0"/>
                </a:rPr>
                <a:t>Antes</a:t>
              </a:r>
              <a:endParaRPr lang="es-CO" sz="2000" b="1" dirty="0">
                <a:ln w="76200">
                  <a:solidFill>
                    <a:schemeClr val="bg1"/>
                  </a:solidFill>
                </a:ln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46" name="CuadroTexto 45">
              <a:extLst>
                <a:ext uri="{FF2B5EF4-FFF2-40B4-BE49-F238E27FC236}">
                  <a16:creationId xmlns:a16="http://schemas.microsoft.com/office/drawing/2014/main" id="{46C00696-1A10-4E21-968E-66DA4B701B30}"/>
                </a:ext>
              </a:extLst>
            </p:cNvPr>
            <p:cNvSpPr txBox="1"/>
            <p:nvPr/>
          </p:nvSpPr>
          <p:spPr>
            <a:xfrm>
              <a:off x="4993238" y="4901972"/>
              <a:ext cx="493851" cy="19653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s-MX" sz="2000" b="1" dirty="0">
                  <a:ln w="38100">
                    <a:noFill/>
                  </a:ln>
                  <a:solidFill>
                    <a:sysClr val="windowText" lastClr="00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Antes</a:t>
              </a:r>
              <a:endParaRPr lang="es-CO" sz="2000" b="1" dirty="0">
                <a:ln w="38100">
                  <a:noFill/>
                </a:ln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48" name="CuadroTexto 47">
              <a:extLst>
                <a:ext uri="{FF2B5EF4-FFF2-40B4-BE49-F238E27FC236}">
                  <a16:creationId xmlns:a16="http://schemas.microsoft.com/office/drawing/2014/main" id="{9755113C-9AED-4DA6-8A4E-CEBCFFA5A5EA}"/>
                </a:ext>
              </a:extLst>
            </p:cNvPr>
            <p:cNvSpPr txBox="1"/>
            <p:nvPr/>
          </p:nvSpPr>
          <p:spPr>
            <a:xfrm>
              <a:off x="6856159" y="4901972"/>
              <a:ext cx="689911" cy="19653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s-MX" sz="2000" b="1" dirty="0">
                  <a:ln w="76200">
                    <a:solidFill>
                      <a:schemeClr val="bg1"/>
                    </a:solidFill>
                  </a:ln>
                  <a:latin typeface="Verdana" panose="020B0604030504040204" pitchFamily="34" charset="0"/>
                  <a:ea typeface="Verdana" panose="020B0604030504040204" pitchFamily="34" charset="0"/>
                </a:rPr>
                <a:t>Después</a:t>
              </a:r>
              <a:endParaRPr lang="es-CO" sz="2000" b="1" dirty="0">
                <a:ln w="76200">
                  <a:solidFill>
                    <a:schemeClr val="bg1"/>
                  </a:solidFill>
                </a:ln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54" name="CuadroTexto 53">
              <a:extLst>
                <a:ext uri="{FF2B5EF4-FFF2-40B4-BE49-F238E27FC236}">
                  <a16:creationId xmlns:a16="http://schemas.microsoft.com/office/drawing/2014/main" id="{26FE821E-7ABB-4C4D-B932-B739EB7753BE}"/>
                </a:ext>
              </a:extLst>
            </p:cNvPr>
            <p:cNvSpPr txBox="1"/>
            <p:nvPr/>
          </p:nvSpPr>
          <p:spPr>
            <a:xfrm>
              <a:off x="6856159" y="4901972"/>
              <a:ext cx="689911" cy="19653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s-MX" sz="2000" b="1" dirty="0">
                  <a:ln w="38100">
                    <a:noFill/>
                  </a:ln>
                  <a:solidFill>
                    <a:sysClr val="windowText" lastClr="00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Después</a:t>
              </a:r>
              <a:endParaRPr lang="es-CO" sz="2000" b="1" dirty="0">
                <a:ln w="38100">
                  <a:noFill/>
                </a:ln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sp>
        <p:nvSpPr>
          <p:cNvPr id="79" name="CuadroTexto 78">
            <a:extLst>
              <a:ext uri="{FF2B5EF4-FFF2-40B4-BE49-F238E27FC236}">
                <a16:creationId xmlns:a16="http://schemas.microsoft.com/office/drawing/2014/main" id="{8D354EEB-C12F-428B-A5BB-C9025F9E60FD}"/>
              </a:ext>
            </a:extLst>
          </p:cNvPr>
          <p:cNvSpPr txBox="1"/>
          <p:nvPr/>
        </p:nvSpPr>
        <p:spPr>
          <a:xfrm>
            <a:off x="602449" y="4252620"/>
            <a:ext cx="34453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s-MX" sz="1400" b="1" dirty="0">
                <a:solidFill>
                  <a:srgbClr val="FF03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Localidad: </a:t>
            </a:r>
            <a:r>
              <a:rPr lang="es-MX" sz="14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Usme.</a:t>
            </a:r>
            <a:endParaRPr lang="es-MX" sz="14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0" name="CuadroTexto 79">
            <a:extLst>
              <a:ext uri="{FF2B5EF4-FFF2-40B4-BE49-F238E27FC236}">
                <a16:creationId xmlns:a16="http://schemas.microsoft.com/office/drawing/2014/main" id="{752627BC-C9B0-4727-AF9C-B2CFD95E385E}"/>
              </a:ext>
            </a:extLst>
          </p:cNvPr>
          <p:cNvSpPr txBox="1"/>
          <p:nvPr/>
        </p:nvSpPr>
        <p:spPr>
          <a:xfrm>
            <a:off x="602449" y="2642736"/>
            <a:ext cx="313147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5A61F"/>
                </a:solidFill>
                <a:effectLst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No 2: </a:t>
            </a:r>
          </a:p>
          <a:p>
            <a:r>
              <a:rPr lang="es-MX" sz="1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Obras con Saldo Pedagógico – </a:t>
            </a:r>
            <a:r>
              <a:rPr lang="es-MX" sz="14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Recuperación de infraestructura comunitaria que beneficia a más de 500 personas.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Arial Black" panose="020B0A0402010202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450F843A-8C72-4046-ABEE-152A163FFB5F}"/>
              </a:ext>
            </a:extLst>
          </p:cNvPr>
          <p:cNvSpPr txBox="1"/>
          <p:nvPr/>
        </p:nvSpPr>
        <p:spPr>
          <a:xfrm>
            <a:off x="612618" y="5427784"/>
            <a:ext cx="31314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600" b="1" dirty="0">
                <a:latin typeface="Verdana" panose="020B0604030504040204" pitchFamily="34" charset="0"/>
                <a:ea typeface="Verdana" panose="020B0604030504040204" pitchFamily="34" charset="0"/>
              </a:rPr>
              <a:t>Población beneficiada: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D38EA215-D4AC-462E-8FA3-C4F681BA254B}"/>
              </a:ext>
            </a:extLst>
          </p:cNvPr>
          <p:cNvSpPr txBox="1"/>
          <p:nvPr/>
        </p:nvSpPr>
        <p:spPr>
          <a:xfrm>
            <a:off x="634910" y="5714845"/>
            <a:ext cx="32568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2000" b="1" dirty="0">
                <a:latin typeface="Verdana" panose="020B0604030504040204" pitchFamily="34" charset="0"/>
                <a:ea typeface="Verdana" panose="020B0604030504040204" pitchFamily="34" charset="0"/>
              </a:rPr>
              <a:t>Más de </a:t>
            </a:r>
            <a:r>
              <a:rPr lang="es-CO" sz="2000" dirty="0">
                <a:latin typeface="Arial Black" panose="020B0A04020102020204" pitchFamily="34" charset="0"/>
              </a:rPr>
              <a:t>500 personas</a:t>
            </a:r>
          </a:p>
        </p:txBody>
      </p:sp>
    </p:spTree>
    <p:extLst>
      <p:ext uri="{BB962C8B-B14F-4D97-AF65-F5344CB8AC3E}">
        <p14:creationId xmlns:p14="http://schemas.microsoft.com/office/powerpoint/2010/main" val="2650738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áfico 23">
            <a:extLst>
              <a:ext uri="{FF2B5EF4-FFF2-40B4-BE49-F238E27FC236}">
                <a16:creationId xmlns:a16="http://schemas.microsoft.com/office/drawing/2014/main" id="{08630150-7652-47D1-ADD3-A65F39CA33B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36751" y="323729"/>
            <a:ext cx="1376970" cy="1331450"/>
          </a:xfrm>
          <a:prstGeom prst="rect">
            <a:avLst/>
          </a:prstGeom>
        </p:spPr>
      </p:pic>
      <p:grpSp>
        <p:nvGrpSpPr>
          <p:cNvPr id="25" name="Grupo 24">
            <a:extLst>
              <a:ext uri="{FF2B5EF4-FFF2-40B4-BE49-F238E27FC236}">
                <a16:creationId xmlns:a16="http://schemas.microsoft.com/office/drawing/2014/main" id="{2EACCF2C-211E-450E-8B59-B84259AD04FA}"/>
              </a:ext>
            </a:extLst>
          </p:cNvPr>
          <p:cNvGrpSpPr/>
          <p:nvPr/>
        </p:nvGrpSpPr>
        <p:grpSpPr>
          <a:xfrm>
            <a:off x="10491048" y="323729"/>
            <a:ext cx="1372327" cy="695931"/>
            <a:chOff x="10491048" y="323729"/>
            <a:chExt cx="1372327" cy="695931"/>
          </a:xfrm>
        </p:grpSpPr>
        <p:grpSp>
          <p:nvGrpSpPr>
            <p:cNvPr id="26" name="Grupo 25">
              <a:extLst>
                <a:ext uri="{FF2B5EF4-FFF2-40B4-BE49-F238E27FC236}">
                  <a16:creationId xmlns:a16="http://schemas.microsoft.com/office/drawing/2014/main" id="{C9F5B3D1-6BF2-483D-B88D-5B9C0C16F4EF}"/>
                </a:ext>
              </a:extLst>
            </p:cNvPr>
            <p:cNvGrpSpPr/>
            <p:nvPr/>
          </p:nvGrpSpPr>
          <p:grpSpPr>
            <a:xfrm>
              <a:off x="10491048" y="658860"/>
              <a:ext cx="1372327" cy="360800"/>
              <a:chOff x="10491048" y="658860"/>
              <a:chExt cx="1372327" cy="360800"/>
            </a:xfrm>
            <a:solidFill>
              <a:srgbClr val="FF032B"/>
            </a:solidFill>
          </p:grpSpPr>
          <p:sp>
            <p:nvSpPr>
              <p:cNvPr id="30" name="Forma libre: forma 29">
                <a:extLst>
                  <a:ext uri="{FF2B5EF4-FFF2-40B4-BE49-F238E27FC236}">
                    <a16:creationId xmlns:a16="http://schemas.microsoft.com/office/drawing/2014/main" id="{492579E5-3522-461F-A2E9-EB2D30154DF2}"/>
                  </a:ext>
                </a:extLst>
              </p:cNvPr>
              <p:cNvSpPr/>
              <p:nvPr/>
            </p:nvSpPr>
            <p:spPr>
              <a:xfrm>
                <a:off x="10491048" y="703404"/>
                <a:ext cx="160382" cy="220014"/>
              </a:xfrm>
              <a:custGeom>
                <a:avLst/>
                <a:gdLst>
                  <a:gd name="connsiteX0" fmla="*/ 153049 w 160382"/>
                  <a:gd name="connsiteY0" fmla="*/ 68890 h 220014"/>
                  <a:gd name="connsiteX1" fmla="*/ 83558 w 160382"/>
                  <a:gd name="connsiteY1" fmla="*/ 0 h 220014"/>
                  <a:gd name="connsiteX2" fmla="*/ 0 w 160382"/>
                  <a:gd name="connsiteY2" fmla="*/ 0 h 220014"/>
                  <a:gd name="connsiteX3" fmla="*/ 0 w 160382"/>
                  <a:gd name="connsiteY3" fmla="*/ 220015 h 220014"/>
                  <a:gd name="connsiteX4" fmla="*/ 90891 w 160382"/>
                  <a:gd name="connsiteY4" fmla="*/ 220015 h 220014"/>
                  <a:gd name="connsiteX5" fmla="*/ 160382 w 160382"/>
                  <a:gd name="connsiteY5" fmla="*/ 151065 h 220014"/>
                  <a:gd name="connsiteX6" fmla="*/ 142589 w 160382"/>
                  <a:gd name="connsiteY6" fmla="*/ 105078 h 220014"/>
                  <a:gd name="connsiteX7" fmla="*/ 153049 w 160382"/>
                  <a:gd name="connsiteY7" fmla="*/ 68890 h 220014"/>
                  <a:gd name="connsiteX8" fmla="*/ 55966 w 160382"/>
                  <a:gd name="connsiteY8" fmla="*/ 47850 h 220014"/>
                  <a:gd name="connsiteX9" fmla="*/ 83497 w 160382"/>
                  <a:gd name="connsiteY9" fmla="*/ 47850 h 220014"/>
                  <a:gd name="connsiteX10" fmla="*/ 105078 w 160382"/>
                  <a:gd name="connsiteY10" fmla="*/ 68890 h 220014"/>
                  <a:gd name="connsiteX11" fmla="*/ 83497 w 160382"/>
                  <a:gd name="connsiteY11" fmla="*/ 89869 h 220014"/>
                  <a:gd name="connsiteX12" fmla="*/ 55966 w 160382"/>
                  <a:gd name="connsiteY12" fmla="*/ 89869 h 220014"/>
                  <a:gd name="connsiteX13" fmla="*/ 55966 w 160382"/>
                  <a:gd name="connsiteY13" fmla="*/ 47850 h 220014"/>
                  <a:gd name="connsiteX14" fmla="*/ 90891 w 160382"/>
                  <a:gd name="connsiteY14" fmla="*/ 172044 h 220014"/>
                  <a:gd name="connsiteX15" fmla="*/ 55966 w 160382"/>
                  <a:gd name="connsiteY15" fmla="*/ 172044 h 220014"/>
                  <a:gd name="connsiteX16" fmla="*/ 55966 w 160382"/>
                  <a:gd name="connsiteY16" fmla="*/ 129905 h 220014"/>
                  <a:gd name="connsiteX17" fmla="*/ 90891 w 160382"/>
                  <a:gd name="connsiteY17" fmla="*/ 129905 h 220014"/>
                  <a:gd name="connsiteX18" fmla="*/ 112412 w 160382"/>
                  <a:gd name="connsiteY18" fmla="*/ 151005 h 220014"/>
                  <a:gd name="connsiteX19" fmla="*/ 90891 w 160382"/>
                  <a:gd name="connsiteY19" fmla="*/ 172044 h 220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60382" h="220014">
                    <a:moveTo>
                      <a:pt x="153049" y="68890"/>
                    </a:moveTo>
                    <a:cubicBezTo>
                      <a:pt x="153049" y="30958"/>
                      <a:pt x="121850" y="0"/>
                      <a:pt x="83558" y="0"/>
                    </a:cubicBezTo>
                    <a:lnTo>
                      <a:pt x="0" y="0"/>
                    </a:lnTo>
                    <a:lnTo>
                      <a:pt x="0" y="220015"/>
                    </a:lnTo>
                    <a:lnTo>
                      <a:pt x="90891" y="220015"/>
                    </a:lnTo>
                    <a:cubicBezTo>
                      <a:pt x="129244" y="220015"/>
                      <a:pt x="160382" y="189057"/>
                      <a:pt x="160382" y="151065"/>
                    </a:cubicBezTo>
                    <a:cubicBezTo>
                      <a:pt x="160382" y="134173"/>
                      <a:pt x="153950" y="117762"/>
                      <a:pt x="142589" y="105078"/>
                    </a:cubicBezTo>
                    <a:cubicBezTo>
                      <a:pt x="149442" y="94258"/>
                      <a:pt x="153049" y="81814"/>
                      <a:pt x="153049" y="68890"/>
                    </a:cubicBezTo>
                    <a:moveTo>
                      <a:pt x="55966" y="47850"/>
                    </a:moveTo>
                    <a:lnTo>
                      <a:pt x="83497" y="47850"/>
                    </a:lnTo>
                    <a:cubicBezTo>
                      <a:pt x="95400" y="47850"/>
                      <a:pt x="105078" y="57288"/>
                      <a:pt x="105078" y="68890"/>
                    </a:cubicBezTo>
                    <a:cubicBezTo>
                      <a:pt x="105078" y="80492"/>
                      <a:pt x="95400" y="89869"/>
                      <a:pt x="83497" y="89869"/>
                    </a:cubicBezTo>
                    <a:lnTo>
                      <a:pt x="55966" y="89869"/>
                    </a:lnTo>
                    <a:lnTo>
                      <a:pt x="55966" y="47850"/>
                    </a:lnTo>
                    <a:close/>
                    <a:moveTo>
                      <a:pt x="90891" y="172044"/>
                    </a:moveTo>
                    <a:lnTo>
                      <a:pt x="55966" y="172044"/>
                    </a:lnTo>
                    <a:lnTo>
                      <a:pt x="55966" y="129905"/>
                    </a:lnTo>
                    <a:lnTo>
                      <a:pt x="90891" y="129905"/>
                    </a:lnTo>
                    <a:cubicBezTo>
                      <a:pt x="102794" y="129905"/>
                      <a:pt x="112412" y="139463"/>
                      <a:pt x="112412" y="151005"/>
                    </a:cubicBezTo>
                    <a:cubicBezTo>
                      <a:pt x="112412" y="162547"/>
                      <a:pt x="102734" y="172044"/>
                      <a:pt x="90891" y="172044"/>
                    </a:cubicBezTo>
                  </a:path>
                </a:pathLst>
              </a:custGeom>
              <a:grpFill/>
              <a:ln w="59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31" name="Forma libre: forma 30">
                <a:extLst>
                  <a:ext uri="{FF2B5EF4-FFF2-40B4-BE49-F238E27FC236}">
                    <a16:creationId xmlns:a16="http://schemas.microsoft.com/office/drawing/2014/main" id="{622A014F-481E-403E-83BA-D94FA760DADE}"/>
                  </a:ext>
                </a:extLst>
              </p:cNvPr>
              <p:cNvSpPr/>
              <p:nvPr/>
            </p:nvSpPr>
            <p:spPr>
              <a:xfrm>
                <a:off x="10660146" y="699317"/>
                <a:ext cx="222179" cy="230053"/>
              </a:xfrm>
              <a:custGeom>
                <a:avLst/>
                <a:gdLst>
                  <a:gd name="connsiteX0" fmla="*/ 111090 w 222179"/>
                  <a:gd name="connsiteY0" fmla="*/ 0 h 230053"/>
                  <a:gd name="connsiteX1" fmla="*/ 0 w 222179"/>
                  <a:gd name="connsiteY1" fmla="*/ 114997 h 230053"/>
                  <a:gd name="connsiteX2" fmla="*/ 111090 w 222179"/>
                  <a:gd name="connsiteY2" fmla="*/ 230054 h 230053"/>
                  <a:gd name="connsiteX3" fmla="*/ 222179 w 222179"/>
                  <a:gd name="connsiteY3" fmla="*/ 114997 h 230053"/>
                  <a:gd name="connsiteX4" fmla="*/ 111090 w 222179"/>
                  <a:gd name="connsiteY4" fmla="*/ 0 h 230053"/>
                  <a:gd name="connsiteX5" fmla="*/ 111090 w 222179"/>
                  <a:gd name="connsiteY5" fmla="*/ 170301 h 230053"/>
                  <a:gd name="connsiteX6" fmla="*/ 59753 w 222179"/>
                  <a:gd name="connsiteY6" fmla="*/ 114937 h 230053"/>
                  <a:gd name="connsiteX7" fmla="*/ 111090 w 222179"/>
                  <a:gd name="connsiteY7" fmla="*/ 59753 h 230053"/>
                  <a:gd name="connsiteX8" fmla="*/ 162426 w 222179"/>
                  <a:gd name="connsiteY8" fmla="*/ 114937 h 230053"/>
                  <a:gd name="connsiteX9" fmla="*/ 111090 w 222179"/>
                  <a:gd name="connsiteY9" fmla="*/ 170301 h 230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2179" h="230053">
                    <a:moveTo>
                      <a:pt x="111090" y="0"/>
                    </a:moveTo>
                    <a:cubicBezTo>
                      <a:pt x="49774" y="0"/>
                      <a:pt x="0" y="51637"/>
                      <a:pt x="0" y="114997"/>
                    </a:cubicBezTo>
                    <a:cubicBezTo>
                      <a:pt x="0" y="178356"/>
                      <a:pt x="49834" y="230054"/>
                      <a:pt x="111090" y="230054"/>
                    </a:cubicBezTo>
                    <a:cubicBezTo>
                      <a:pt x="172345" y="230054"/>
                      <a:pt x="222179" y="178537"/>
                      <a:pt x="222179" y="114997"/>
                    </a:cubicBezTo>
                    <a:cubicBezTo>
                      <a:pt x="222179" y="51457"/>
                      <a:pt x="172345" y="0"/>
                      <a:pt x="111090" y="0"/>
                    </a:cubicBezTo>
                    <a:moveTo>
                      <a:pt x="111090" y="170301"/>
                    </a:moveTo>
                    <a:cubicBezTo>
                      <a:pt x="82776" y="170301"/>
                      <a:pt x="59753" y="145534"/>
                      <a:pt x="59753" y="114937"/>
                    </a:cubicBezTo>
                    <a:cubicBezTo>
                      <a:pt x="59753" y="84339"/>
                      <a:pt x="82776" y="59753"/>
                      <a:pt x="111090" y="59753"/>
                    </a:cubicBezTo>
                    <a:cubicBezTo>
                      <a:pt x="139403" y="59753"/>
                      <a:pt x="162426" y="84519"/>
                      <a:pt x="162426" y="114937"/>
                    </a:cubicBezTo>
                    <a:cubicBezTo>
                      <a:pt x="162426" y="145354"/>
                      <a:pt x="139403" y="170301"/>
                      <a:pt x="111090" y="170301"/>
                    </a:cubicBezTo>
                  </a:path>
                </a:pathLst>
              </a:custGeom>
              <a:grpFill/>
              <a:ln w="59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32" name="Forma libre: forma 31">
                <a:extLst>
                  <a:ext uri="{FF2B5EF4-FFF2-40B4-BE49-F238E27FC236}">
                    <a16:creationId xmlns:a16="http://schemas.microsoft.com/office/drawing/2014/main" id="{0E01B368-870E-45E0-AFF2-1454F1FE9C26}"/>
                  </a:ext>
                </a:extLst>
              </p:cNvPr>
              <p:cNvSpPr/>
              <p:nvPr/>
            </p:nvSpPr>
            <p:spPr>
              <a:xfrm>
                <a:off x="10893807" y="699197"/>
                <a:ext cx="211178" cy="230053"/>
              </a:xfrm>
              <a:custGeom>
                <a:avLst/>
                <a:gdLst>
                  <a:gd name="connsiteX0" fmla="*/ 125216 w 211178"/>
                  <a:gd name="connsiteY0" fmla="*/ 148961 h 230053"/>
                  <a:gd name="connsiteX1" fmla="*/ 151305 w 211178"/>
                  <a:gd name="connsiteY1" fmla="*/ 148961 h 230053"/>
                  <a:gd name="connsiteX2" fmla="*/ 151305 w 211178"/>
                  <a:gd name="connsiteY2" fmla="*/ 160984 h 230053"/>
                  <a:gd name="connsiteX3" fmla="*/ 118544 w 211178"/>
                  <a:gd name="connsiteY3" fmla="*/ 170361 h 230053"/>
                  <a:gd name="connsiteX4" fmla="*/ 59693 w 211178"/>
                  <a:gd name="connsiteY4" fmla="*/ 115057 h 230053"/>
                  <a:gd name="connsiteX5" fmla="*/ 118544 w 211178"/>
                  <a:gd name="connsiteY5" fmla="*/ 59813 h 230053"/>
                  <a:gd name="connsiteX6" fmla="*/ 159541 w 211178"/>
                  <a:gd name="connsiteY6" fmla="*/ 75502 h 230053"/>
                  <a:gd name="connsiteX7" fmla="*/ 165372 w 211178"/>
                  <a:gd name="connsiteY7" fmla="*/ 80792 h 230053"/>
                  <a:gd name="connsiteX8" fmla="*/ 205768 w 211178"/>
                  <a:gd name="connsiteY8" fmla="*/ 36669 h 230053"/>
                  <a:gd name="connsiteX9" fmla="*/ 199997 w 211178"/>
                  <a:gd name="connsiteY9" fmla="*/ 31379 h 230053"/>
                  <a:gd name="connsiteX10" fmla="*/ 118604 w 211178"/>
                  <a:gd name="connsiteY10" fmla="*/ 0 h 230053"/>
                  <a:gd name="connsiteX11" fmla="*/ 0 w 211178"/>
                  <a:gd name="connsiteY11" fmla="*/ 114997 h 230053"/>
                  <a:gd name="connsiteX12" fmla="*/ 118604 w 211178"/>
                  <a:gd name="connsiteY12" fmla="*/ 230054 h 230053"/>
                  <a:gd name="connsiteX13" fmla="*/ 151365 w 211178"/>
                  <a:gd name="connsiteY13" fmla="*/ 225605 h 230053"/>
                  <a:gd name="connsiteX14" fmla="*/ 151365 w 211178"/>
                  <a:gd name="connsiteY14" fmla="*/ 226026 h 230053"/>
                  <a:gd name="connsiteX15" fmla="*/ 211178 w 211178"/>
                  <a:gd name="connsiteY15" fmla="*/ 226026 h 230053"/>
                  <a:gd name="connsiteX16" fmla="*/ 211178 w 211178"/>
                  <a:gd name="connsiteY16" fmla="*/ 89148 h 230053"/>
                  <a:gd name="connsiteX17" fmla="*/ 125276 w 211178"/>
                  <a:gd name="connsiteY17" fmla="*/ 89148 h 230053"/>
                  <a:gd name="connsiteX18" fmla="*/ 125276 w 211178"/>
                  <a:gd name="connsiteY18" fmla="*/ 148841 h 230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11178" h="230053">
                    <a:moveTo>
                      <a:pt x="125216" y="148961"/>
                    </a:moveTo>
                    <a:lnTo>
                      <a:pt x="151305" y="148961"/>
                    </a:lnTo>
                    <a:lnTo>
                      <a:pt x="151305" y="160984"/>
                    </a:lnTo>
                    <a:cubicBezTo>
                      <a:pt x="141627" y="167055"/>
                      <a:pt x="130145" y="170361"/>
                      <a:pt x="118544" y="170361"/>
                    </a:cubicBezTo>
                    <a:cubicBezTo>
                      <a:pt x="86082" y="170361"/>
                      <a:pt x="59693" y="145655"/>
                      <a:pt x="59693" y="115057"/>
                    </a:cubicBezTo>
                    <a:cubicBezTo>
                      <a:pt x="59693" y="84459"/>
                      <a:pt x="86082" y="59813"/>
                      <a:pt x="118544" y="59813"/>
                    </a:cubicBezTo>
                    <a:cubicBezTo>
                      <a:pt x="133933" y="59813"/>
                      <a:pt x="148480" y="65403"/>
                      <a:pt x="159541" y="75502"/>
                    </a:cubicBezTo>
                    <a:lnTo>
                      <a:pt x="165372" y="80792"/>
                    </a:lnTo>
                    <a:lnTo>
                      <a:pt x="205768" y="36669"/>
                    </a:lnTo>
                    <a:lnTo>
                      <a:pt x="199997" y="31379"/>
                    </a:lnTo>
                    <a:cubicBezTo>
                      <a:pt x="177875" y="11121"/>
                      <a:pt x="149021" y="0"/>
                      <a:pt x="118604" y="0"/>
                    </a:cubicBezTo>
                    <a:cubicBezTo>
                      <a:pt x="53200" y="0"/>
                      <a:pt x="0" y="51637"/>
                      <a:pt x="0" y="114997"/>
                    </a:cubicBezTo>
                    <a:cubicBezTo>
                      <a:pt x="0" y="178356"/>
                      <a:pt x="53260" y="230054"/>
                      <a:pt x="118604" y="230054"/>
                    </a:cubicBezTo>
                    <a:cubicBezTo>
                      <a:pt x="129725" y="230054"/>
                      <a:pt x="140725" y="228551"/>
                      <a:pt x="151365" y="225605"/>
                    </a:cubicBezTo>
                    <a:lnTo>
                      <a:pt x="151365" y="226026"/>
                    </a:lnTo>
                    <a:lnTo>
                      <a:pt x="211178" y="226026"/>
                    </a:lnTo>
                    <a:lnTo>
                      <a:pt x="211178" y="89148"/>
                    </a:lnTo>
                    <a:lnTo>
                      <a:pt x="125276" y="89148"/>
                    </a:lnTo>
                    <a:lnTo>
                      <a:pt x="125276" y="148841"/>
                    </a:lnTo>
                    <a:close/>
                  </a:path>
                </a:pathLst>
              </a:custGeom>
              <a:grpFill/>
              <a:ln w="59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33" name="Forma libre: forma 32">
                <a:extLst>
                  <a:ext uri="{FF2B5EF4-FFF2-40B4-BE49-F238E27FC236}">
                    <a16:creationId xmlns:a16="http://schemas.microsoft.com/office/drawing/2014/main" id="{75061F06-4E07-4CFA-B057-C5F69372D8F5}"/>
                  </a:ext>
                </a:extLst>
              </p:cNvPr>
              <p:cNvSpPr/>
              <p:nvPr/>
            </p:nvSpPr>
            <p:spPr>
              <a:xfrm>
                <a:off x="11344417" y="700339"/>
                <a:ext cx="204986" cy="225004"/>
              </a:xfrm>
              <a:custGeom>
                <a:avLst/>
                <a:gdLst>
                  <a:gd name="connsiteX0" fmla="*/ 67207 w 204986"/>
                  <a:gd name="connsiteY0" fmla="*/ 67688 h 225004"/>
                  <a:gd name="connsiteX1" fmla="*/ 67207 w 204986"/>
                  <a:gd name="connsiteY1" fmla="*/ 225004 h 225004"/>
                  <a:gd name="connsiteX2" fmla="*/ 138080 w 204986"/>
                  <a:gd name="connsiteY2" fmla="*/ 225004 h 225004"/>
                  <a:gd name="connsiteX3" fmla="*/ 138080 w 204986"/>
                  <a:gd name="connsiteY3" fmla="*/ 67688 h 225004"/>
                  <a:gd name="connsiteX4" fmla="*/ 204987 w 204986"/>
                  <a:gd name="connsiteY4" fmla="*/ 67688 h 225004"/>
                  <a:gd name="connsiteX5" fmla="*/ 204987 w 204986"/>
                  <a:gd name="connsiteY5" fmla="*/ 0 h 225004"/>
                  <a:gd name="connsiteX6" fmla="*/ 0 w 204986"/>
                  <a:gd name="connsiteY6" fmla="*/ 0 h 225004"/>
                  <a:gd name="connsiteX7" fmla="*/ 0 w 204986"/>
                  <a:gd name="connsiteY7" fmla="*/ 67688 h 225004"/>
                  <a:gd name="connsiteX8" fmla="*/ 67207 w 204986"/>
                  <a:gd name="connsiteY8" fmla="*/ 67688 h 225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986" h="225004">
                    <a:moveTo>
                      <a:pt x="67207" y="67688"/>
                    </a:moveTo>
                    <a:lnTo>
                      <a:pt x="67207" y="225004"/>
                    </a:lnTo>
                    <a:lnTo>
                      <a:pt x="138080" y="225004"/>
                    </a:lnTo>
                    <a:lnTo>
                      <a:pt x="138080" y="67688"/>
                    </a:lnTo>
                    <a:lnTo>
                      <a:pt x="204987" y="67688"/>
                    </a:lnTo>
                    <a:lnTo>
                      <a:pt x="204987" y="0"/>
                    </a:lnTo>
                    <a:lnTo>
                      <a:pt x="0" y="0"/>
                    </a:lnTo>
                    <a:lnTo>
                      <a:pt x="0" y="67688"/>
                    </a:lnTo>
                    <a:lnTo>
                      <a:pt x="67207" y="67688"/>
                    </a:lnTo>
                    <a:close/>
                  </a:path>
                </a:pathLst>
              </a:custGeom>
              <a:grpFill/>
              <a:ln w="59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34" name="Forma libre: forma 33">
                <a:extLst>
                  <a:ext uri="{FF2B5EF4-FFF2-40B4-BE49-F238E27FC236}">
                    <a16:creationId xmlns:a16="http://schemas.microsoft.com/office/drawing/2014/main" id="{9CDC47CA-7625-4365-AA7A-B40C63001EC5}"/>
                  </a:ext>
                </a:extLst>
              </p:cNvPr>
              <p:cNvSpPr/>
              <p:nvPr/>
            </p:nvSpPr>
            <p:spPr>
              <a:xfrm>
                <a:off x="11506242" y="658860"/>
                <a:ext cx="357133" cy="360800"/>
              </a:xfrm>
              <a:custGeom>
                <a:avLst/>
                <a:gdLst>
                  <a:gd name="connsiteX0" fmla="*/ 357134 w 357133"/>
                  <a:gd name="connsiteY0" fmla="*/ 360800 h 360800"/>
                  <a:gd name="connsiteX1" fmla="*/ 221458 w 357133"/>
                  <a:gd name="connsiteY1" fmla="*/ 0 h 360800"/>
                  <a:gd name="connsiteX2" fmla="*/ 99668 w 357133"/>
                  <a:gd name="connsiteY2" fmla="*/ 0 h 360800"/>
                  <a:gd name="connsiteX3" fmla="*/ 0 w 357133"/>
                  <a:gd name="connsiteY3" fmla="*/ 266062 h 360800"/>
                  <a:gd name="connsiteX4" fmla="*/ 73819 w 357133"/>
                  <a:gd name="connsiteY4" fmla="*/ 266062 h 360800"/>
                  <a:gd name="connsiteX5" fmla="*/ 160443 w 357133"/>
                  <a:gd name="connsiteY5" fmla="*/ 47189 h 360800"/>
                  <a:gd name="connsiteX6" fmla="*/ 283314 w 357133"/>
                  <a:gd name="connsiteY6" fmla="*/ 360800 h 360800"/>
                  <a:gd name="connsiteX7" fmla="*/ 357134 w 357133"/>
                  <a:gd name="connsiteY7" fmla="*/ 360800 h 360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7133" h="360800">
                    <a:moveTo>
                      <a:pt x="357134" y="360800"/>
                    </a:moveTo>
                    <a:lnTo>
                      <a:pt x="221458" y="0"/>
                    </a:lnTo>
                    <a:lnTo>
                      <a:pt x="99668" y="0"/>
                    </a:lnTo>
                    <a:lnTo>
                      <a:pt x="0" y="266062"/>
                    </a:lnTo>
                    <a:lnTo>
                      <a:pt x="73819" y="266062"/>
                    </a:lnTo>
                    <a:lnTo>
                      <a:pt x="160443" y="47189"/>
                    </a:lnTo>
                    <a:lnTo>
                      <a:pt x="283314" y="360800"/>
                    </a:lnTo>
                    <a:lnTo>
                      <a:pt x="357134" y="360800"/>
                    </a:lnTo>
                    <a:close/>
                  </a:path>
                </a:pathLst>
              </a:custGeom>
              <a:grpFill/>
              <a:ln w="59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35" name="Forma libre: forma 34">
                <a:extLst>
                  <a:ext uri="{FF2B5EF4-FFF2-40B4-BE49-F238E27FC236}">
                    <a16:creationId xmlns:a16="http://schemas.microsoft.com/office/drawing/2014/main" id="{5F6B6050-ABF2-4103-963C-2EBB23A0E29A}"/>
                  </a:ext>
                </a:extLst>
              </p:cNvPr>
              <p:cNvSpPr/>
              <p:nvPr/>
            </p:nvSpPr>
            <p:spPr>
              <a:xfrm>
                <a:off x="11118210" y="699317"/>
                <a:ext cx="222178" cy="230053"/>
              </a:xfrm>
              <a:custGeom>
                <a:avLst/>
                <a:gdLst>
                  <a:gd name="connsiteX0" fmla="*/ 209014 w 222178"/>
                  <a:gd name="connsiteY0" fmla="*/ 60775 h 230053"/>
                  <a:gd name="connsiteX1" fmla="*/ 208894 w 222178"/>
                  <a:gd name="connsiteY1" fmla="*/ 60534 h 230053"/>
                  <a:gd name="connsiteX2" fmla="*/ 111089 w 222178"/>
                  <a:gd name="connsiteY2" fmla="*/ 0 h 230053"/>
                  <a:gd name="connsiteX3" fmla="*/ 0 w 222178"/>
                  <a:gd name="connsiteY3" fmla="*/ 114997 h 230053"/>
                  <a:gd name="connsiteX4" fmla="*/ 111089 w 222178"/>
                  <a:gd name="connsiteY4" fmla="*/ 230054 h 230053"/>
                  <a:gd name="connsiteX5" fmla="*/ 222179 w 222178"/>
                  <a:gd name="connsiteY5" fmla="*/ 114997 h 230053"/>
                  <a:gd name="connsiteX6" fmla="*/ 209014 w 222178"/>
                  <a:gd name="connsiteY6" fmla="*/ 60775 h 230053"/>
                  <a:gd name="connsiteX7" fmla="*/ 111089 w 222178"/>
                  <a:gd name="connsiteY7" fmla="*/ 170301 h 230053"/>
                  <a:gd name="connsiteX8" fmla="*/ 59813 w 222178"/>
                  <a:gd name="connsiteY8" fmla="*/ 114937 h 230053"/>
                  <a:gd name="connsiteX9" fmla="*/ 111089 w 222178"/>
                  <a:gd name="connsiteY9" fmla="*/ 59753 h 230053"/>
                  <a:gd name="connsiteX10" fmla="*/ 162426 w 222178"/>
                  <a:gd name="connsiteY10" fmla="*/ 114937 h 230053"/>
                  <a:gd name="connsiteX11" fmla="*/ 111089 w 222178"/>
                  <a:gd name="connsiteY11" fmla="*/ 170301 h 230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2178" h="230053">
                    <a:moveTo>
                      <a:pt x="209014" y="60775"/>
                    </a:moveTo>
                    <a:lnTo>
                      <a:pt x="208894" y="60534"/>
                    </a:lnTo>
                    <a:cubicBezTo>
                      <a:pt x="190139" y="24586"/>
                      <a:pt x="153349" y="0"/>
                      <a:pt x="111089" y="0"/>
                    </a:cubicBezTo>
                    <a:cubicBezTo>
                      <a:pt x="49834" y="0"/>
                      <a:pt x="0" y="51637"/>
                      <a:pt x="0" y="114997"/>
                    </a:cubicBezTo>
                    <a:cubicBezTo>
                      <a:pt x="0" y="178356"/>
                      <a:pt x="49774" y="230054"/>
                      <a:pt x="111089" y="230054"/>
                    </a:cubicBezTo>
                    <a:cubicBezTo>
                      <a:pt x="172405" y="230054"/>
                      <a:pt x="222179" y="178537"/>
                      <a:pt x="222179" y="114997"/>
                    </a:cubicBezTo>
                    <a:cubicBezTo>
                      <a:pt x="222179" y="95460"/>
                      <a:pt x="217430" y="77005"/>
                      <a:pt x="209014" y="60775"/>
                    </a:cubicBezTo>
                    <a:moveTo>
                      <a:pt x="111089" y="170301"/>
                    </a:moveTo>
                    <a:cubicBezTo>
                      <a:pt x="82836" y="170301"/>
                      <a:pt x="59813" y="145534"/>
                      <a:pt x="59813" y="114937"/>
                    </a:cubicBezTo>
                    <a:cubicBezTo>
                      <a:pt x="59813" y="84339"/>
                      <a:pt x="82836" y="59753"/>
                      <a:pt x="111089" y="59753"/>
                    </a:cubicBezTo>
                    <a:cubicBezTo>
                      <a:pt x="139343" y="59753"/>
                      <a:pt x="162426" y="84519"/>
                      <a:pt x="162426" y="114937"/>
                    </a:cubicBezTo>
                    <a:cubicBezTo>
                      <a:pt x="162426" y="145354"/>
                      <a:pt x="139343" y="170301"/>
                      <a:pt x="111089" y="170301"/>
                    </a:cubicBezTo>
                  </a:path>
                </a:pathLst>
              </a:custGeom>
              <a:grpFill/>
              <a:ln w="59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</p:grpSp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9CCE7D06-9B31-4ADC-8EA3-FDDBC581B8EC}"/>
                </a:ext>
              </a:extLst>
            </p:cNvPr>
            <p:cNvSpPr/>
            <p:nvPr/>
          </p:nvSpPr>
          <p:spPr>
            <a:xfrm>
              <a:off x="11501253" y="331363"/>
              <a:ext cx="324011" cy="327497"/>
            </a:xfrm>
            <a:custGeom>
              <a:avLst/>
              <a:gdLst>
                <a:gd name="connsiteX0" fmla="*/ 257466 w 324011"/>
                <a:gd name="connsiteY0" fmla="*/ 210637 h 327497"/>
                <a:gd name="connsiteX1" fmla="*/ 324011 w 324011"/>
                <a:gd name="connsiteY1" fmla="*/ 183406 h 327497"/>
                <a:gd name="connsiteX2" fmla="*/ 235464 w 324011"/>
                <a:gd name="connsiteY2" fmla="*/ 151726 h 327497"/>
                <a:gd name="connsiteX3" fmla="*/ 178837 w 324011"/>
                <a:gd name="connsiteY3" fmla="*/ 0 h 327497"/>
                <a:gd name="connsiteX4" fmla="*/ 119986 w 324011"/>
                <a:gd name="connsiteY4" fmla="*/ 111751 h 327497"/>
                <a:gd name="connsiteX5" fmla="*/ 0 w 324011"/>
                <a:gd name="connsiteY5" fmla="*/ 87104 h 327497"/>
                <a:gd name="connsiteX6" fmla="*/ 84700 w 324011"/>
                <a:gd name="connsiteY6" fmla="*/ 178777 h 327497"/>
                <a:gd name="connsiteX7" fmla="*/ 43402 w 324011"/>
                <a:gd name="connsiteY7" fmla="*/ 289746 h 327497"/>
                <a:gd name="connsiteX8" fmla="*/ 192423 w 324011"/>
                <a:gd name="connsiteY8" fmla="*/ 236246 h 327497"/>
                <a:gd name="connsiteX9" fmla="*/ 301168 w 324011"/>
                <a:gd name="connsiteY9" fmla="*/ 327498 h 327497"/>
                <a:gd name="connsiteX10" fmla="*/ 257466 w 324011"/>
                <a:gd name="connsiteY10" fmla="*/ 210637 h 32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4011" h="327497">
                  <a:moveTo>
                    <a:pt x="257466" y="210637"/>
                  </a:moveTo>
                  <a:lnTo>
                    <a:pt x="324011" y="183406"/>
                  </a:lnTo>
                  <a:lnTo>
                    <a:pt x="235464" y="151726"/>
                  </a:lnTo>
                  <a:lnTo>
                    <a:pt x="178837" y="0"/>
                  </a:lnTo>
                  <a:lnTo>
                    <a:pt x="119986" y="111751"/>
                  </a:lnTo>
                  <a:lnTo>
                    <a:pt x="0" y="87104"/>
                  </a:lnTo>
                  <a:lnTo>
                    <a:pt x="84700" y="178777"/>
                  </a:lnTo>
                  <a:lnTo>
                    <a:pt x="43402" y="289746"/>
                  </a:lnTo>
                  <a:lnTo>
                    <a:pt x="192423" y="236246"/>
                  </a:lnTo>
                  <a:lnTo>
                    <a:pt x="301168" y="327498"/>
                  </a:lnTo>
                  <a:lnTo>
                    <a:pt x="257466" y="210637"/>
                  </a:lnTo>
                  <a:close/>
                </a:path>
              </a:pathLst>
            </a:custGeom>
            <a:solidFill>
              <a:srgbClr val="F5A61F"/>
            </a:solidFill>
            <a:ln w="59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D98B6699-86DC-4CE2-B334-5EE95B0370A2}"/>
                </a:ext>
              </a:extLst>
            </p:cNvPr>
            <p:cNvSpPr/>
            <p:nvPr/>
          </p:nvSpPr>
          <p:spPr>
            <a:xfrm>
              <a:off x="11433685" y="491024"/>
              <a:ext cx="104356" cy="89268"/>
            </a:xfrm>
            <a:custGeom>
              <a:avLst/>
              <a:gdLst>
                <a:gd name="connsiteX0" fmla="*/ 77065 w 104356"/>
                <a:gd name="connsiteY0" fmla="*/ 56927 h 89268"/>
                <a:gd name="connsiteX1" fmla="*/ 104357 w 104356"/>
                <a:gd name="connsiteY1" fmla="*/ 39434 h 89268"/>
                <a:gd name="connsiteX2" fmla="*/ 71715 w 104356"/>
                <a:gd name="connsiteY2" fmla="*/ 32461 h 89268"/>
                <a:gd name="connsiteX3" fmla="*/ 62338 w 104356"/>
                <a:gd name="connsiteY3" fmla="*/ 0 h 89268"/>
                <a:gd name="connsiteX4" fmla="*/ 49353 w 104356"/>
                <a:gd name="connsiteY4" fmla="*/ 27712 h 89268"/>
                <a:gd name="connsiteX5" fmla="*/ 0 w 104356"/>
                <a:gd name="connsiteY5" fmla="*/ 17253 h 89268"/>
                <a:gd name="connsiteX6" fmla="*/ 38593 w 104356"/>
                <a:gd name="connsiteY6" fmla="*/ 57048 h 89268"/>
                <a:gd name="connsiteX7" fmla="*/ 26750 w 104356"/>
                <a:gd name="connsiteY7" fmla="*/ 89268 h 89268"/>
                <a:gd name="connsiteX8" fmla="*/ 61496 w 104356"/>
                <a:gd name="connsiteY8" fmla="*/ 66966 h 89268"/>
                <a:gd name="connsiteX9" fmla="*/ 88307 w 104356"/>
                <a:gd name="connsiteY9" fmla="*/ 88667 h 89268"/>
                <a:gd name="connsiteX10" fmla="*/ 77065 w 104356"/>
                <a:gd name="connsiteY10" fmla="*/ 56927 h 8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4356" h="89268">
                  <a:moveTo>
                    <a:pt x="77065" y="56927"/>
                  </a:moveTo>
                  <a:lnTo>
                    <a:pt x="104357" y="39434"/>
                  </a:lnTo>
                  <a:lnTo>
                    <a:pt x="71715" y="32461"/>
                  </a:lnTo>
                  <a:lnTo>
                    <a:pt x="62338" y="0"/>
                  </a:lnTo>
                  <a:lnTo>
                    <a:pt x="49353" y="27712"/>
                  </a:lnTo>
                  <a:lnTo>
                    <a:pt x="0" y="17253"/>
                  </a:lnTo>
                  <a:lnTo>
                    <a:pt x="38593" y="57048"/>
                  </a:lnTo>
                  <a:lnTo>
                    <a:pt x="26750" y="89268"/>
                  </a:lnTo>
                  <a:lnTo>
                    <a:pt x="61496" y="66966"/>
                  </a:lnTo>
                  <a:lnTo>
                    <a:pt x="88307" y="88667"/>
                  </a:lnTo>
                  <a:lnTo>
                    <a:pt x="77065" y="56927"/>
                  </a:lnTo>
                  <a:close/>
                </a:path>
              </a:pathLst>
            </a:custGeom>
            <a:solidFill>
              <a:srgbClr val="F5A61F"/>
            </a:solidFill>
            <a:ln w="59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01514CEE-BDDD-4495-BE47-7C4869183CCE}"/>
                </a:ext>
              </a:extLst>
            </p:cNvPr>
            <p:cNvSpPr/>
            <p:nvPr/>
          </p:nvSpPr>
          <p:spPr>
            <a:xfrm>
              <a:off x="11724634" y="323729"/>
              <a:ext cx="108985" cy="93175"/>
            </a:xfrm>
            <a:custGeom>
              <a:avLst/>
              <a:gdLst>
                <a:gd name="connsiteX0" fmla="*/ 80492 w 108985"/>
                <a:gd name="connsiteY0" fmla="*/ 59452 h 93175"/>
                <a:gd name="connsiteX1" fmla="*/ 108985 w 108985"/>
                <a:gd name="connsiteY1" fmla="*/ 41178 h 93175"/>
                <a:gd name="connsiteX2" fmla="*/ 74901 w 108985"/>
                <a:gd name="connsiteY2" fmla="*/ 33964 h 93175"/>
                <a:gd name="connsiteX3" fmla="*/ 65103 w 108985"/>
                <a:gd name="connsiteY3" fmla="*/ 0 h 93175"/>
                <a:gd name="connsiteX4" fmla="*/ 48632 w 108985"/>
                <a:gd name="connsiteY4" fmla="*/ 28313 h 93175"/>
                <a:gd name="connsiteX5" fmla="*/ 0 w 108985"/>
                <a:gd name="connsiteY5" fmla="*/ 17974 h 93175"/>
                <a:gd name="connsiteX6" fmla="*/ 40276 w 108985"/>
                <a:gd name="connsiteY6" fmla="*/ 59572 h 93175"/>
                <a:gd name="connsiteX7" fmla="*/ 27953 w 108985"/>
                <a:gd name="connsiteY7" fmla="*/ 93176 h 93175"/>
                <a:gd name="connsiteX8" fmla="*/ 64201 w 108985"/>
                <a:gd name="connsiteY8" fmla="*/ 69912 h 93175"/>
                <a:gd name="connsiteX9" fmla="*/ 92214 w 108985"/>
                <a:gd name="connsiteY9" fmla="*/ 92575 h 93175"/>
                <a:gd name="connsiteX10" fmla="*/ 80492 w 108985"/>
                <a:gd name="connsiteY10" fmla="*/ 59452 h 9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8985" h="93175">
                  <a:moveTo>
                    <a:pt x="80492" y="59452"/>
                  </a:moveTo>
                  <a:lnTo>
                    <a:pt x="108985" y="41178"/>
                  </a:lnTo>
                  <a:lnTo>
                    <a:pt x="74901" y="33964"/>
                  </a:lnTo>
                  <a:lnTo>
                    <a:pt x="65103" y="0"/>
                  </a:lnTo>
                  <a:lnTo>
                    <a:pt x="48632" y="28313"/>
                  </a:lnTo>
                  <a:lnTo>
                    <a:pt x="0" y="17974"/>
                  </a:lnTo>
                  <a:lnTo>
                    <a:pt x="40276" y="59572"/>
                  </a:lnTo>
                  <a:lnTo>
                    <a:pt x="27953" y="93176"/>
                  </a:lnTo>
                  <a:lnTo>
                    <a:pt x="64201" y="69912"/>
                  </a:lnTo>
                  <a:lnTo>
                    <a:pt x="92214" y="92575"/>
                  </a:lnTo>
                  <a:lnTo>
                    <a:pt x="80492" y="59452"/>
                  </a:lnTo>
                  <a:close/>
                </a:path>
              </a:pathLst>
            </a:custGeom>
            <a:solidFill>
              <a:srgbClr val="F5A61F"/>
            </a:solidFill>
            <a:ln w="59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</p:grpSp>
      <p:sp>
        <p:nvSpPr>
          <p:cNvPr id="38" name="CuadroTexto 37">
            <a:extLst>
              <a:ext uri="{FF2B5EF4-FFF2-40B4-BE49-F238E27FC236}">
                <a16:creationId xmlns:a16="http://schemas.microsoft.com/office/drawing/2014/main" id="{3712DC42-128E-4B7A-9CD5-80161BBE4271}"/>
              </a:ext>
            </a:extLst>
          </p:cNvPr>
          <p:cNvSpPr txBox="1"/>
          <p:nvPr/>
        </p:nvSpPr>
        <p:spPr>
          <a:xfrm>
            <a:off x="2178355" y="491024"/>
            <a:ext cx="78352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rgbClr val="FF032B"/>
                </a:solidFill>
                <a:effectLst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Historias</a:t>
            </a:r>
            <a:r>
              <a:rPr lang="en-US" sz="4800" b="1" dirty="0">
                <a:solidFill>
                  <a:srgbClr val="FF032B"/>
                </a:solidFill>
                <a:effectLst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que </a:t>
            </a:r>
            <a:r>
              <a:rPr lang="en-US" sz="4800" b="1" dirty="0" err="1">
                <a:solidFill>
                  <a:srgbClr val="F5A61F"/>
                </a:solidFill>
                <a:effectLst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sí</a:t>
            </a:r>
            <a:r>
              <a:rPr lang="en-US" sz="4800" b="1" dirty="0">
                <a:solidFill>
                  <a:srgbClr val="F5A61F"/>
                </a:solidFill>
                <a:effectLst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5A61F"/>
                </a:solidFill>
                <a:effectLst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pasan</a:t>
            </a:r>
            <a:endParaRPr lang="es-CO" sz="4800" dirty="0">
              <a:solidFill>
                <a:srgbClr val="F5A61F"/>
              </a:solidFill>
              <a:latin typeface="Arial Black" panose="020B0A04020102020204" pitchFamily="34" charset="0"/>
            </a:endParaRPr>
          </a:p>
        </p:txBody>
      </p:sp>
      <p:sp>
        <p:nvSpPr>
          <p:cNvPr id="51" name="Rectángulo: esquinas redondeadas 50">
            <a:extLst>
              <a:ext uri="{FF2B5EF4-FFF2-40B4-BE49-F238E27FC236}">
                <a16:creationId xmlns:a16="http://schemas.microsoft.com/office/drawing/2014/main" id="{B4C1D4BE-3888-4421-8D38-91D8776D397F}"/>
              </a:ext>
            </a:extLst>
          </p:cNvPr>
          <p:cNvSpPr/>
          <p:nvPr/>
        </p:nvSpPr>
        <p:spPr>
          <a:xfrm>
            <a:off x="2437662" y="1373640"/>
            <a:ext cx="7416000" cy="45719"/>
          </a:xfrm>
          <a:prstGeom prst="roundRect">
            <a:avLst/>
          </a:prstGeom>
          <a:solidFill>
            <a:srgbClr val="FF03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AD132E87-34F8-4B38-8448-4E3E5E0D78AA}"/>
              </a:ext>
            </a:extLst>
          </p:cNvPr>
          <p:cNvGrpSpPr/>
          <p:nvPr/>
        </p:nvGrpSpPr>
        <p:grpSpPr>
          <a:xfrm>
            <a:off x="4172665" y="2100269"/>
            <a:ext cx="7835289" cy="3757029"/>
            <a:chOff x="8181920" y="4901972"/>
            <a:chExt cx="3848668" cy="1845440"/>
          </a:xfrm>
        </p:grpSpPr>
        <p:grpSp>
          <p:nvGrpSpPr>
            <p:cNvPr id="71" name="Grupo 70">
              <a:extLst>
                <a:ext uri="{FF2B5EF4-FFF2-40B4-BE49-F238E27FC236}">
                  <a16:creationId xmlns:a16="http://schemas.microsoft.com/office/drawing/2014/main" id="{22FFAE87-DDC1-4866-A7F0-0A77F4423C90}"/>
                </a:ext>
              </a:extLst>
            </p:cNvPr>
            <p:cNvGrpSpPr/>
            <p:nvPr/>
          </p:nvGrpSpPr>
          <p:grpSpPr>
            <a:xfrm>
              <a:off x="8181920" y="5135307"/>
              <a:ext cx="3848668" cy="1612105"/>
              <a:chOff x="4258101" y="5049589"/>
              <a:chExt cx="4053309" cy="1697824"/>
            </a:xfrm>
          </p:grpSpPr>
          <p:pic>
            <p:nvPicPr>
              <p:cNvPr id="72" name="Imagen 71">
                <a:extLst>
                  <a:ext uri="{FF2B5EF4-FFF2-40B4-BE49-F238E27FC236}">
                    <a16:creationId xmlns:a16="http://schemas.microsoft.com/office/drawing/2014/main" id="{F543C6B4-65D5-46F4-BAEB-A80D1C6E0F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17" r="4217"/>
              <a:stretch/>
            </p:blipFill>
            <p:spPr>
              <a:xfrm>
                <a:off x="4258101" y="5049589"/>
                <a:ext cx="2072840" cy="1697824"/>
              </a:xfrm>
              <a:prstGeom prst="rect">
                <a:avLst/>
              </a:prstGeom>
              <a:ln w="57150">
                <a:solidFill>
                  <a:schemeClr val="bg1"/>
                </a:solidFill>
              </a:ln>
            </p:spPr>
          </p:pic>
          <p:pic>
            <p:nvPicPr>
              <p:cNvPr id="73" name="Imagen 72">
                <a:extLst>
                  <a:ext uri="{FF2B5EF4-FFF2-40B4-BE49-F238E27FC236}">
                    <a16:creationId xmlns:a16="http://schemas.microsoft.com/office/drawing/2014/main" id="{7D589C54-78F9-4574-BF60-3E1CF8C718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23" r="3653"/>
              <a:stretch/>
            </p:blipFill>
            <p:spPr>
              <a:xfrm>
                <a:off x="6330110" y="5049589"/>
                <a:ext cx="1981300" cy="1693102"/>
              </a:xfrm>
              <a:prstGeom prst="rect">
                <a:avLst/>
              </a:prstGeom>
              <a:ln w="57150">
                <a:solidFill>
                  <a:schemeClr val="bg1"/>
                </a:solidFill>
              </a:ln>
            </p:spPr>
          </p:pic>
        </p:grpSp>
        <p:sp>
          <p:nvSpPr>
            <p:cNvPr id="74" name="CuadroTexto 73">
              <a:extLst>
                <a:ext uri="{FF2B5EF4-FFF2-40B4-BE49-F238E27FC236}">
                  <a16:creationId xmlns:a16="http://schemas.microsoft.com/office/drawing/2014/main" id="{D7604940-1CE6-4069-9016-235EE7DE532E}"/>
                </a:ext>
              </a:extLst>
            </p:cNvPr>
            <p:cNvSpPr txBox="1"/>
            <p:nvPr/>
          </p:nvSpPr>
          <p:spPr>
            <a:xfrm>
              <a:off x="8661281" y="4901972"/>
              <a:ext cx="1005403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s-MX" sz="2000" b="1" dirty="0">
                  <a:ln w="76200">
                    <a:solidFill>
                      <a:schemeClr val="bg1"/>
                    </a:solidFill>
                  </a:ln>
                  <a:latin typeface="Verdana" panose="020B0604030504040204" pitchFamily="34" charset="0"/>
                  <a:ea typeface="Verdana" panose="020B0604030504040204" pitchFamily="34" charset="0"/>
                </a:rPr>
                <a:t>Antes</a:t>
              </a:r>
              <a:endParaRPr lang="es-CO" sz="2000" b="1" dirty="0">
                <a:ln w="76200">
                  <a:solidFill>
                    <a:schemeClr val="bg1"/>
                  </a:solidFill>
                </a:ln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75" name="CuadroTexto 74">
              <a:extLst>
                <a:ext uri="{FF2B5EF4-FFF2-40B4-BE49-F238E27FC236}">
                  <a16:creationId xmlns:a16="http://schemas.microsoft.com/office/drawing/2014/main" id="{5EE5E8B5-4A2B-4A41-8291-69ADFC2D7CD5}"/>
                </a:ext>
              </a:extLst>
            </p:cNvPr>
            <p:cNvSpPr txBox="1"/>
            <p:nvPr/>
          </p:nvSpPr>
          <p:spPr>
            <a:xfrm>
              <a:off x="8661281" y="4901972"/>
              <a:ext cx="1005403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s-MX" sz="2000" b="1" dirty="0">
                  <a:ln w="38100">
                    <a:noFill/>
                  </a:ln>
                  <a:solidFill>
                    <a:sysClr val="windowText" lastClr="00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Antes</a:t>
              </a:r>
              <a:endParaRPr lang="es-CO" sz="2000" b="1" dirty="0">
                <a:ln w="38100">
                  <a:noFill/>
                </a:ln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76" name="CuadroTexto 75">
              <a:extLst>
                <a:ext uri="{FF2B5EF4-FFF2-40B4-BE49-F238E27FC236}">
                  <a16:creationId xmlns:a16="http://schemas.microsoft.com/office/drawing/2014/main" id="{4130A056-B497-4B8D-AB9A-EF5510D9587A}"/>
                </a:ext>
              </a:extLst>
            </p:cNvPr>
            <p:cNvSpPr txBox="1"/>
            <p:nvPr/>
          </p:nvSpPr>
          <p:spPr>
            <a:xfrm>
              <a:off x="10422657" y="4901972"/>
              <a:ext cx="140455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s-MX" sz="2000" b="1" dirty="0">
                  <a:ln w="76200">
                    <a:solidFill>
                      <a:schemeClr val="bg1"/>
                    </a:solidFill>
                  </a:ln>
                  <a:latin typeface="Verdana" panose="020B0604030504040204" pitchFamily="34" charset="0"/>
                  <a:ea typeface="Verdana" panose="020B0604030504040204" pitchFamily="34" charset="0"/>
                </a:rPr>
                <a:t>Después</a:t>
              </a:r>
              <a:endParaRPr lang="es-CO" sz="2000" b="1" dirty="0">
                <a:ln w="76200">
                  <a:solidFill>
                    <a:schemeClr val="bg1"/>
                  </a:solidFill>
                </a:ln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77" name="CuadroTexto 76">
              <a:extLst>
                <a:ext uri="{FF2B5EF4-FFF2-40B4-BE49-F238E27FC236}">
                  <a16:creationId xmlns:a16="http://schemas.microsoft.com/office/drawing/2014/main" id="{143F3DF0-EC2A-4F00-A782-CCB2C9BBC8AA}"/>
                </a:ext>
              </a:extLst>
            </p:cNvPr>
            <p:cNvSpPr txBox="1"/>
            <p:nvPr/>
          </p:nvSpPr>
          <p:spPr>
            <a:xfrm>
              <a:off x="10422657" y="4901972"/>
              <a:ext cx="140455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s-MX" sz="2000" b="1" dirty="0">
                  <a:ln w="38100">
                    <a:noFill/>
                  </a:ln>
                  <a:solidFill>
                    <a:sysClr val="windowText" lastClr="00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Después</a:t>
              </a:r>
              <a:endParaRPr lang="es-CO" sz="2000" b="1" dirty="0">
                <a:ln w="38100">
                  <a:noFill/>
                </a:ln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id="{8E4A22D2-56ED-43F9-962B-7CE9A4BC3547}"/>
                  </a:ext>
                </a:extLst>
              </p14:cNvPr>
              <p14:cNvContentPartPr/>
              <p14:nvPr/>
            </p14:nvContentPartPr>
            <p14:xfrm>
              <a:off x="11707852" y="-283926"/>
              <a:ext cx="19440" cy="17280"/>
            </p14:xfrm>
          </p:contentPart>
        </mc:Choice>
        <mc:Fallback xmlns=""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8E4A22D2-56ED-43F9-962B-7CE9A4BC354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699212" y="-292566"/>
                <a:ext cx="37080" cy="34920"/>
              </a:xfrm>
              <a:prstGeom prst="rect">
                <a:avLst/>
              </a:prstGeom>
            </p:spPr>
          </p:pic>
        </mc:Fallback>
      </mc:AlternateContent>
      <p:sp>
        <p:nvSpPr>
          <p:cNvPr id="79" name="CuadroTexto 78">
            <a:extLst>
              <a:ext uri="{FF2B5EF4-FFF2-40B4-BE49-F238E27FC236}">
                <a16:creationId xmlns:a16="http://schemas.microsoft.com/office/drawing/2014/main" id="{95DAB5E5-094F-4596-95EA-83E711F50A6F}"/>
              </a:ext>
            </a:extLst>
          </p:cNvPr>
          <p:cNvSpPr txBox="1"/>
          <p:nvPr/>
        </p:nvSpPr>
        <p:spPr>
          <a:xfrm>
            <a:off x="574257" y="4279642"/>
            <a:ext cx="34453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s-MX" sz="1400" b="1" dirty="0">
                <a:solidFill>
                  <a:srgbClr val="FF03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Localidad: </a:t>
            </a:r>
            <a:r>
              <a:rPr lang="es-MX" sz="14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Bosa.</a:t>
            </a:r>
          </a:p>
        </p:txBody>
      </p:sp>
      <p:sp>
        <p:nvSpPr>
          <p:cNvPr id="80" name="CuadroTexto 79">
            <a:extLst>
              <a:ext uri="{FF2B5EF4-FFF2-40B4-BE49-F238E27FC236}">
                <a16:creationId xmlns:a16="http://schemas.microsoft.com/office/drawing/2014/main" id="{2E3661CD-E71F-4276-AEA4-4FE9E146768E}"/>
              </a:ext>
            </a:extLst>
          </p:cNvPr>
          <p:cNvSpPr txBox="1"/>
          <p:nvPr/>
        </p:nvSpPr>
        <p:spPr>
          <a:xfrm>
            <a:off x="595494" y="2627228"/>
            <a:ext cx="339198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5A61F"/>
                </a:solidFill>
                <a:effectLst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No 3: </a:t>
            </a:r>
          </a:p>
          <a:p>
            <a:r>
              <a:rPr lang="es-MX" sz="1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Obras con Saldo Pedagógico - Transformación del espacio público para la conservación del medio ambiente y sana convivencia.</a:t>
            </a:r>
            <a:endParaRPr lang="en-US" sz="1400" b="1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Arial Black" panose="020B0A0402010202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D9DE888A-0B25-4182-B1F1-182C43F42F10}"/>
              </a:ext>
            </a:extLst>
          </p:cNvPr>
          <p:cNvSpPr txBox="1"/>
          <p:nvPr/>
        </p:nvSpPr>
        <p:spPr>
          <a:xfrm>
            <a:off x="612618" y="5427784"/>
            <a:ext cx="31314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600" b="1" dirty="0">
                <a:latin typeface="Verdana" panose="020B0604030504040204" pitchFamily="34" charset="0"/>
                <a:ea typeface="Verdana" panose="020B0604030504040204" pitchFamily="34" charset="0"/>
              </a:rPr>
              <a:t>Población beneficiada: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90171FFC-2278-4642-8BE7-F1E8EBE012AC}"/>
              </a:ext>
            </a:extLst>
          </p:cNvPr>
          <p:cNvSpPr txBox="1"/>
          <p:nvPr/>
        </p:nvSpPr>
        <p:spPr>
          <a:xfrm>
            <a:off x="612608" y="5721544"/>
            <a:ext cx="32568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2800" dirty="0">
                <a:latin typeface="Arial Black" panose="020B0A04020102020204" pitchFamily="34" charset="0"/>
              </a:rPr>
              <a:t>200 habitantes</a:t>
            </a:r>
          </a:p>
        </p:txBody>
      </p:sp>
    </p:spTree>
    <p:extLst>
      <p:ext uri="{BB962C8B-B14F-4D97-AF65-F5344CB8AC3E}">
        <p14:creationId xmlns:p14="http://schemas.microsoft.com/office/powerpoint/2010/main" val="4290945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áfico 23">
            <a:extLst>
              <a:ext uri="{FF2B5EF4-FFF2-40B4-BE49-F238E27FC236}">
                <a16:creationId xmlns:a16="http://schemas.microsoft.com/office/drawing/2014/main" id="{08630150-7652-47D1-ADD3-A65F39CA33B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36751" y="323729"/>
            <a:ext cx="1376970" cy="1331450"/>
          </a:xfrm>
          <a:prstGeom prst="rect">
            <a:avLst/>
          </a:prstGeom>
        </p:spPr>
      </p:pic>
      <p:grpSp>
        <p:nvGrpSpPr>
          <p:cNvPr id="25" name="Grupo 24">
            <a:extLst>
              <a:ext uri="{FF2B5EF4-FFF2-40B4-BE49-F238E27FC236}">
                <a16:creationId xmlns:a16="http://schemas.microsoft.com/office/drawing/2014/main" id="{2EACCF2C-211E-450E-8B59-B84259AD04FA}"/>
              </a:ext>
            </a:extLst>
          </p:cNvPr>
          <p:cNvGrpSpPr/>
          <p:nvPr/>
        </p:nvGrpSpPr>
        <p:grpSpPr>
          <a:xfrm>
            <a:off x="10491048" y="323729"/>
            <a:ext cx="1372327" cy="695931"/>
            <a:chOff x="10491048" y="323729"/>
            <a:chExt cx="1372327" cy="695931"/>
          </a:xfrm>
        </p:grpSpPr>
        <p:grpSp>
          <p:nvGrpSpPr>
            <p:cNvPr id="26" name="Grupo 25">
              <a:extLst>
                <a:ext uri="{FF2B5EF4-FFF2-40B4-BE49-F238E27FC236}">
                  <a16:creationId xmlns:a16="http://schemas.microsoft.com/office/drawing/2014/main" id="{C9F5B3D1-6BF2-483D-B88D-5B9C0C16F4EF}"/>
                </a:ext>
              </a:extLst>
            </p:cNvPr>
            <p:cNvGrpSpPr/>
            <p:nvPr/>
          </p:nvGrpSpPr>
          <p:grpSpPr>
            <a:xfrm>
              <a:off x="10491048" y="658860"/>
              <a:ext cx="1372327" cy="360800"/>
              <a:chOff x="10491048" y="658860"/>
              <a:chExt cx="1372327" cy="360800"/>
            </a:xfrm>
            <a:solidFill>
              <a:srgbClr val="FF032B"/>
            </a:solidFill>
          </p:grpSpPr>
          <p:sp>
            <p:nvSpPr>
              <p:cNvPr id="30" name="Forma libre: forma 29">
                <a:extLst>
                  <a:ext uri="{FF2B5EF4-FFF2-40B4-BE49-F238E27FC236}">
                    <a16:creationId xmlns:a16="http://schemas.microsoft.com/office/drawing/2014/main" id="{492579E5-3522-461F-A2E9-EB2D30154DF2}"/>
                  </a:ext>
                </a:extLst>
              </p:cNvPr>
              <p:cNvSpPr/>
              <p:nvPr/>
            </p:nvSpPr>
            <p:spPr>
              <a:xfrm>
                <a:off x="10491048" y="703404"/>
                <a:ext cx="160382" cy="220014"/>
              </a:xfrm>
              <a:custGeom>
                <a:avLst/>
                <a:gdLst>
                  <a:gd name="connsiteX0" fmla="*/ 153049 w 160382"/>
                  <a:gd name="connsiteY0" fmla="*/ 68890 h 220014"/>
                  <a:gd name="connsiteX1" fmla="*/ 83558 w 160382"/>
                  <a:gd name="connsiteY1" fmla="*/ 0 h 220014"/>
                  <a:gd name="connsiteX2" fmla="*/ 0 w 160382"/>
                  <a:gd name="connsiteY2" fmla="*/ 0 h 220014"/>
                  <a:gd name="connsiteX3" fmla="*/ 0 w 160382"/>
                  <a:gd name="connsiteY3" fmla="*/ 220015 h 220014"/>
                  <a:gd name="connsiteX4" fmla="*/ 90891 w 160382"/>
                  <a:gd name="connsiteY4" fmla="*/ 220015 h 220014"/>
                  <a:gd name="connsiteX5" fmla="*/ 160382 w 160382"/>
                  <a:gd name="connsiteY5" fmla="*/ 151065 h 220014"/>
                  <a:gd name="connsiteX6" fmla="*/ 142589 w 160382"/>
                  <a:gd name="connsiteY6" fmla="*/ 105078 h 220014"/>
                  <a:gd name="connsiteX7" fmla="*/ 153049 w 160382"/>
                  <a:gd name="connsiteY7" fmla="*/ 68890 h 220014"/>
                  <a:gd name="connsiteX8" fmla="*/ 55966 w 160382"/>
                  <a:gd name="connsiteY8" fmla="*/ 47850 h 220014"/>
                  <a:gd name="connsiteX9" fmla="*/ 83497 w 160382"/>
                  <a:gd name="connsiteY9" fmla="*/ 47850 h 220014"/>
                  <a:gd name="connsiteX10" fmla="*/ 105078 w 160382"/>
                  <a:gd name="connsiteY10" fmla="*/ 68890 h 220014"/>
                  <a:gd name="connsiteX11" fmla="*/ 83497 w 160382"/>
                  <a:gd name="connsiteY11" fmla="*/ 89869 h 220014"/>
                  <a:gd name="connsiteX12" fmla="*/ 55966 w 160382"/>
                  <a:gd name="connsiteY12" fmla="*/ 89869 h 220014"/>
                  <a:gd name="connsiteX13" fmla="*/ 55966 w 160382"/>
                  <a:gd name="connsiteY13" fmla="*/ 47850 h 220014"/>
                  <a:gd name="connsiteX14" fmla="*/ 90891 w 160382"/>
                  <a:gd name="connsiteY14" fmla="*/ 172044 h 220014"/>
                  <a:gd name="connsiteX15" fmla="*/ 55966 w 160382"/>
                  <a:gd name="connsiteY15" fmla="*/ 172044 h 220014"/>
                  <a:gd name="connsiteX16" fmla="*/ 55966 w 160382"/>
                  <a:gd name="connsiteY16" fmla="*/ 129905 h 220014"/>
                  <a:gd name="connsiteX17" fmla="*/ 90891 w 160382"/>
                  <a:gd name="connsiteY17" fmla="*/ 129905 h 220014"/>
                  <a:gd name="connsiteX18" fmla="*/ 112412 w 160382"/>
                  <a:gd name="connsiteY18" fmla="*/ 151005 h 220014"/>
                  <a:gd name="connsiteX19" fmla="*/ 90891 w 160382"/>
                  <a:gd name="connsiteY19" fmla="*/ 172044 h 220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60382" h="220014">
                    <a:moveTo>
                      <a:pt x="153049" y="68890"/>
                    </a:moveTo>
                    <a:cubicBezTo>
                      <a:pt x="153049" y="30958"/>
                      <a:pt x="121850" y="0"/>
                      <a:pt x="83558" y="0"/>
                    </a:cubicBezTo>
                    <a:lnTo>
                      <a:pt x="0" y="0"/>
                    </a:lnTo>
                    <a:lnTo>
                      <a:pt x="0" y="220015"/>
                    </a:lnTo>
                    <a:lnTo>
                      <a:pt x="90891" y="220015"/>
                    </a:lnTo>
                    <a:cubicBezTo>
                      <a:pt x="129244" y="220015"/>
                      <a:pt x="160382" y="189057"/>
                      <a:pt x="160382" y="151065"/>
                    </a:cubicBezTo>
                    <a:cubicBezTo>
                      <a:pt x="160382" y="134173"/>
                      <a:pt x="153950" y="117762"/>
                      <a:pt x="142589" y="105078"/>
                    </a:cubicBezTo>
                    <a:cubicBezTo>
                      <a:pt x="149442" y="94258"/>
                      <a:pt x="153049" y="81814"/>
                      <a:pt x="153049" y="68890"/>
                    </a:cubicBezTo>
                    <a:moveTo>
                      <a:pt x="55966" y="47850"/>
                    </a:moveTo>
                    <a:lnTo>
                      <a:pt x="83497" y="47850"/>
                    </a:lnTo>
                    <a:cubicBezTo>
                      <a:pt x="95400" y="47850"/>
                      <a:pt x="105078" y="57288"/>
                      <a:pt x="105078" y="68890"/>
                    </a:cubicBezTo>
                    <a:cubicBezTo>
                      <a:pt x="105078" y="80492"/>
                      <a:pt x="95400" y="89869"/>
                      <a:pt x="83497" y="89869"/>
                    </a:cubicBezTo>
                    <a:lnTo>
                      <a:pt x="55966" y="89869"/>
                    </a:lnTo>
                    <a:lnTo>
                      <a:pt x="55966" y="47850"/>
                    </a:lnTo>
                    <a:close/>
                    <a:moveTo>
                      <a:pt x="90891" y="172044"/>
                    </a:moveTo>
                    <a:lnTo>
                      <a:pt x="55966" y="172044"/>
                    </a:lnTo>
                    <a:lnTo>
                      <a:pt x="55966" y="129905"/>
                    </a:lnTo>
                    <a:lnTo>
                      <a:pt x="90891" y="129905"/>
                    </a:lnTo>
                    <a:cubicBezTo>
                      <a:pt x="102794" y="129905"/>
                      <a:pt x="112412" y="139463"/>
                      <a:pt x="112412" y="151005"/>
                    </a:cubicBezTo>
                    <a:cubicBezTo>
                      <a:pt x="112412" y="162547"/>
                      <a:pt x="102734" y="172044"/>
                      <a:pt x="90891" y="172044"/>
                    </a:cubicBezTo>
                  </a:path>
                </a:pathLst>
              </a:custGeom>
              <a:grpFill/>
              <a:ln w="59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31" name="Forma libre: forma 30">
                <a:extLst>
                  <a:ext uri="{FF2B5EF4-FFF2-40B4-BE49-F238E27FC236}">
                    <a16:creationId xmlns:a16="http://schemas.microsoft.com/office/drawing/2014/main" id="{622A014F-481E-403E-83BA-D94FA760DADE}"/>
                  </a:ext>
                </a:extLst>
              </p:cNvPr>
              <p:cNvSpPr/>
              <p:nvPr/>
            </p:nvSpPr>
            <p:spPr>
              <a:xfrm>
                <a:off x="10660146" y="699317"/>
                <a:ext cx="222179" cy="230053"/>
              </a:xfrm>
              <a:custGeom>
                <a:avLst/>
                <a:gdLst>
                  <a:gd name="connsiteX0" fmla="*/ 111090 w 222179"/>
                  <a:gd name="connsiteY0" fmla="*/ 0 h 230053"/>
                  <a:gd name="connsiteX1" fmla="*/ 0 w 222179"/>
                  <a:gd name="connsiteY1" fmla="*/ 114997 h 230053"/>
                  <a:gd name="connsiteX2" fmla="*/ 111090 w 222179"/>
                  <a:gd name="connsiteY2" fmla="*/ 230054 h 230053"/>
                  <a:gd name="connsiteX3" fmla="*/ 222179 w 222179"/>
                  <a:gd name="connsiteY3" fmla="*/ 114997 h 230053"/>
                  <a:gd name="connsiteX4" fmla="*/ 111090 w 222179"/>
                  <a:gd name="connsiteY4" fmla="*/ 0 h 230053"/>
                  <a:gd name="connsiteX5" fmla="*/ 111090 w 222179"/>
                  <a:gd name="connsiteY5" fmla="*/ 170301 h 230053"/>
                  <a:gd name="connsiteX6" fmla="*/ 59753 w 222179"/>
                  <a:gd name="connsiteY6" fmla="*/ 114937 h 230053"/>
                  <a:gd name="connsiteX7" fmla="*/ 111090 w 222179"/>
                  <a:gd name="connsiteY7" fmla="*/ 59753 h 230053"/>
                  <a:gd name="connsiteX8" fmla="*/ 162426 w 222179"/>
                  <a:gd name="connsiteY8" fmla="*/ 114937 h 230053"/>
                  <a:gd name="connsiteX9" fmla="*/ 111090 w 222179"/>
                  <a:gd name="connsiteY9" fmla="*/ 170301 h 230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2179" h="230053">
                    <a:moveTo>
                      <a:pt x="111090" y="0"/>
                    </a:moveTo>
                    <a:cubicBezTo>
                      <a:pt x="49774" y="0"/>
                      <a:pt x="0" y="51637"/>
                      <a:pt x="0" y="114997"/>
                    </a:cubicBezTo>
                    <a:cubicBezTo>
                      <a:pt x="0" y="178356"/>
                      <a:pt x="49834" y="230054"/>
                      <a:pt x="111090" y="230054"/>
                    </a:cubicBezTo>
                    <a:cubicBezTo>
                      <a:pt x="172345" y="230054"/>
                      <a:pt x="222179" y="178537"/>
                      <a:pt x="222179" y="114997"/>
                    </a:cubicBezTo>
                    <a:cubicBezTo>
                      <a:pt x="222179" y="51457"/>
                      <a:pt x="172345" y="0"/>
                      <a:pt x="111090" y="0"/>
                    </a:cubicBezTo>
                    <a:moveTo>
                      <a:pt x="111090" y="170301"/>
                    </a:moveTo>
                    <a:cubicBezTo>
                      <a:pt x="82776" y="170301"/>
                      <a:pt x="59753" y="145534"/>
                      <a:pt x="59753" y="114937"/>
                    </a:cubicBezTo>
                    <a:cubicBezTo>
                      <a:pt x="59753" y="84339"/>
                      <a:pt x="82776" y="59753"/>
                      <a:pt x="111090" y="59753"/>
                    </a:cubicBezTo>
                    <a:cubicBezTo>
                      <a:pt x="139403" y="59753"/>
                      <a:pt x="162426" y="84519"/>
                      <a:pt x="162426" y="114937"/>
                    </a:cubicBezTo>
                    <a:cubicBezTo>
                      <a:pt x="162426" y="145354"/>
                      <a:pt x="139403" y="170301"/>
                      <a:pt x="111090" y="170301"/>
                    </a:cubicBezTo>
                  </a:path>
                </a:pathLst>
              </a:custGeom>
              <a:grpFill/>
              <a:ln w="59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32" name="Forma libre: forma 31">
                <a:extLst>
                  <a:ext uri="{FF2B5EF4-FFF2-40B4-BE49-F238E27FC236}">
                    <a16:creationId xmlns:a16="http://schemas.microsoft.com/office/drawing/2014/main" id="{0E01B368-870E-45E0-AFF2-1454F1FE9C26}"/>
                  </a:ext>
                </a:extLst>
              </p:cNvPr>
              <p:cNvSpPr/>
              <p:nvPr/>
            </p:nvSpPr>
            <p:spPr>
              <a:xfrm>
                <a:off x="10893807" y="699197"/>
                <a:ext cx="211178" cy="230053"/>
              </a:xfrm>
              <a:custGeom>
                <a:avLst/>
                <a:gdLst>
                  <a:gd name="connsiteX0" fmla="*/ 125216 w 211178"/>
                  <a:gd name="connsiteY0" fmla="*/ 148961 h 230053"/>
                  <a:gd name="connsiteX1" fmla="*/ 151305 w 211178"/>
                  <a:gd name="connsiteY1" fmla="*/ 148961 h 230053"/>
                  <a:gd name="connsiteX2" fmla="*/ 151305 w 211178"/>
                  <a:gd name="connsiteY2" fmla="*/ 160984 h 230053"/>
                  <a:gd name="connsiteX3" fmla="*/ 118544 w 211178"/>
                  <a:gd name="connsiteY3" fmla="*/ 170361 h 230053"/>
                  <a:gd name="connsiteX4" fmla="*/ 59693 w 211178"/>
                  <a:gd name="connsiteY4" fmla="*/ 115057 h 230053"/>
                  <a:gd name="connsiteX5" fmla="*/ 118544 w 211178"/>
                  <a:gd name="connsiteY5" fmla="*/ 59813 h 230053"/>
                  <a:gd name="connsiteX6" fmla="*/ 159541 w 211178"/>
                  <a:gd name="connsiteY6" fmla="*/ 75502 h 230053"/>
                  <a:gd name="connsiteX7" fmla="*/ 165372 w 211178"/>
                  <a:gd name="connsiteY7" fmla="*/ 80792 h 230053"/>
                  <a:gd name="connsiteX8" fmla="*/ 205768 w 211178"/>
                  <a:gd name="connsiteY8" fmla="*/ 36669 h 230053"/>
                  <a:gd name="connsiteX9" fmla="*/ 199997 w 211178"/>
                  <a:gd name="connsiteY9" fmla="*/ 31379 h 230053"/>
                  <a:gd name="connsiteX10" fmla="*/ 118604 w 211178"/>
                  <a:gd name="connsiteY10" fmla="*/ 0 h 230053"/>
                  <a:gd name="connsiteX11" fmla="*/ 0 w 211178"/>
                  <a:gd name="connsiteY11" fmla="*/ 114997 h 230053"/>
                  <a:gd name="connsiteX12" fmla="*/ 118604 w 211178"/>
                  <a:gd name="connsiteY12" fmla="*/ 230054 h 230053"/>
                  <a:gd name="connsiteX13" fmla="*/ 151365 w 211178"/>
                  <a:gd name="connsiteY13" fmla="*/ 225605 h 230053"/>
                  <a:gd name="connsiteX14" fmla="*/ 151365 w 211178"/>
                  <a:gd name="connsiteY14" fmla="*/ 226026 h 230053"/>
                  <a:gd name="connsiteX15" fmla="*/ 211178 w 211178"/>
                  <a:gd name="connsiteY15" fmla="*/ 226026 h 230053"/>
                  <a:gd name="connsiteX16" fmla="*/ 211178 w 211178"/>
                  <a:gd name="connsiteY16" fmla="*/ 89148 h 230053"/>
                  <a:gd name="connsiteX17" fmla="*/ 125276 w 211178"/>
                  <a:gd name="connsiteY17" fmla="*/ 89148 h 230053"/>
                  <a:gd name="connsiteX18" fmla="*/ 125276 w 211178"/>
                  <a:gd name="connsiteY18" fmla="*/ 148841 h 230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11178" h="230053">
                    <a:moveTo>
                      <a:pt x="125216" y="148961"/>
                    </a:moveTo>
                    <a:lnTo>
                      <a:pt x="151305" y="148961"/>
                    </a:lnTo>
                    <a:lnTo>
                      <a:pt x="151305" y="160984"/>
                    </a:lnTo>
                    <a:cubicBezTo>
                      <a:pt x="141627" y="167055"/>
                      <a:pt x="130145" y="170361"/>
                      <a:pt x="118544" y="170361"/>
                    </a:cubicBezTo>
                    <a:cubicBezTo>
                      <a:pt x="86082" y="170361"/>
                      <a:pt x="59693" y="145655"/>
                      <a:pt x="59693" y="115057"/>
                    </a:cubicBezTo>
                    <a:cubicBezTo>
                      <a:pt x="59693" y="84459"/>
                      <a:pt x="86082" y="59813"/>
                      <a:pt x="118544" y="59813"/>
                    </a:cubicBezTo>
                    <a:cubicBezTo>
                      <a:pt x="133933" y="59813"/>
                      <a:pt x="148480" y="65403"/>
                      <a:pt x="159541" y="75502"/>
                    </a:cubicBezTo>
                    <a:lnTo>
                      <a:pt x="165372" y="80792"/>
                    </a:lnTo>
                    <a:lnTo>
                      <a:pt x="205768" y="36669"/>
                    </a:lnTo>
                    <a:lnTo>
                      <a:pt x="199997" y="31379"/>
                    </a:lnTo>
                    <a:cubicBezTo>
                      <a:pt x="177875" y="11121"/>
                      <a:pt x="149021" y="0"/>
                      <a:pt x="118604" y="0"/>
                    </a:cubicBezTo>
                    <a:cubicBezTo>
                      <a:pt x="53200" y="0"/>
                      <a:pt x="0" y="51637"/>
                      <a:pt x="0" y="114997"/>
                    </a:cubicBezTo>
                    <a:cubicBezTo>
                      <a:pt x="0" y="178356"/>
                      <a:pt x="53260" y="230054"/>
                      <a:pt x="118604" y="230054"/>
                    </a:cubicBezTo>
                    <a:cubicBezTo>
                      <a:pt x="129725" y="230054"/>
                      <a:pt x="140725" y="228551"/>
                      <a:pt x="151365" y="225605"/>
                    </a:cubicBezTo>
                    <a:lnTo>
                      <a:pt x="151365" y="226026"/>
                    </a:lnTo>
                    <a:lnTo>
                      <a:pt x="211178" y="226026"/>
                    </a:lnTo>
                    <a:lnTo>
                      <a:pt x="211178" y="89148"/>
                    </a:lnTo>
                    <a:lnTo>
                      <a:pt x="125276" y="89148"/>
                    </a:lnTo>
                    <a:lnTo>
                      <a:pt x="125276" y="148841"/>
                    </a:lnTo>
                    <a:close/>
                  </a:path>
                </a:pathLst>
              </a:custGeom>
              <a:grpFill/>
              <a:ln w="59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33" name="Forma libre: forma 32">
                <a:extLst>
                  <a:ext uri="{FF2B5EF4-FFF2-40B4-BE49-F238E27FC236}">
                    <a16:creationId xmlns:a16="http://schemas.microsoft.com/office/drawing/2014/main" id="{75061F06-4E07-4CFA-B057-C5F69372D8F5}"/>
                  </a:ext>
                </a:extLst>
              </p:cNvPr>
              <p:cNvSpPr/>
              <p:nvPr/>
            </p:nvSpPr>
            <p:spPr>
              <a:xfrm>
                <a:off x="11344417" y="700339"/>
                <a:ext cx="204986" cy="225004"/>
              </a:xfrm>
              <a:custGeom>
                <a:avLst/>
                <a:gdLst>
                  <a:gd name="connsiteX0" fmla="*/ 67207 w 204986"/>
                  <a:gd name="connsiteY0" fmla="*/ 67688 h 225004"/>
                  <a:gd name="connsiteX1" fmla="*/ 67207 w 204986"/>
                  <a:gd name="connsiteY1" fmla="*/ 225004 h 225004"/>
                  <a:gd name="connsiteX2" fmla="*/ 138080 w 204986"/>
                  <a:gd name="connsiteY2" fmla="*/ 225004 h 225004"/>
                  <a:gd name="connsiteX3" fmla="*/ 138080 w 204986"/>
                  <a:gd name="connsiteY3" fmla="*/ 67688 h 225004"/>
                  <a:gd name="connsiteX4" fmla="*/ 204987 w 204986"/>
                  <a:gd name="connsiteY4" fmla="*/ 67688 h 225004"/>
                  <a:gd name="connsiteX5" fmla="*/ 204987 w 204986"/>
                  <a:gd name="connsiteY5" fmla="*/ 0 h 225004"/>
                  <a:gd name="connsiteX6" fmla="*/ 0 w 204986"/>
                  <a:gd name="connsiteY6" fmla="*/ 0 h 225004"/>
                  <a:gd name="connsiteX7" fmla="*/ 0 w 204986"/>
                  <a:gd name="connsiteY7" fmla="*/ 67688 h 225004"/>
                  <a:gd name="connsiteX8" fmla="*/ 67207 w 204986"/>
                  <a:gd name="connsiteY8" fmla="*/ 67688 h 225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986" h="225004">
                    <a:moveTo>
                      <a:pt x="67207" y="67688"/>
                    </a:moveTo>
                    <a:lnTo>
                      <a:pt x="67207" y="225004"/>
                    </a:lnTo>
                    <a:lnTo>
                      <a:pt x="138080" y="225004"/>
                    </a:lnTo>
                    <a:lnTo>
                      <a:pt x="138080" y="67688"/>
                    </a:lnTo>
                    <a:lnTo>
                      <a:pt x="204987" y="67688"/>
                    </a:lnTo>
                    <a:lnTo>
                      <a:pt x="204987" y="0"/>
                    </a:lnTo>
                    <a:lnTo>
                      <a:pt x="0" y="0"/>
                    </a:lnTo>
                    <a:lnTo>
                      <a:pt x="0" y="67688"/>
                    </a:lnTo>
                    <a:lnTo>
                      <a:pt x="67207" y="67688"/>
                    </a:lnTo>
                    <a:close/>
                  </a:path>
                </a:pathLst>
              </a:custGeom>
              <a:grpFill/>
              <a:ln w="59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34" name="Forma libre: forma 33">
                <a:extLst>
                  <a:ext uri="{FF2B5EF4-FFF2-40B4-BE49-F238E27FC236}">
                    <a16:creationId xmlns:a16="http://schemas.microsoft.com/office/drawing/2014/main" id="{9CDC47CA-7625-4365-AA7A-B40C63001EC5}"/>
                  </a:ext>
                </a:extLst>
              </p:cNvPr>
              <p:cNvSpPr/>
              <p:nvPr/>
            </p:nvSpPr>
            <p:spPr>
              <a:xfrm>
                <a:off x="11506242" y="658860"/>
                <a:ext cx="357133" cy="360800"/>
              </a:xfrm>
              <a:custGeom>
                <a:avLst/>
                <a:gdLst>
                  <a:gd name="connsiteX0" fmla="*/ 357134 w 357133"/>
                  <a:gd name="connsiteY0" fmla="*/ 360800 h 360800"/>
                  <a:gd name="connsiteX1" fmla="*/ 221458 w 357133"/>
                  <a:gd name="connsiteY1" fmla="*/ 0 h 360800"/>
                  <a:gd name="connsiteX2" fmla="*/ 99668 w 357133"/>
                  <a:gd name="connsiteY2" fmla="*/ 0 h 360800"/>
                  <a:gd name="connsiteX3" fmla="*/ 0 w 357133"/>
                  <a:gd name="connsiteY3" fmla="*/ 266062 h 360800"/>
                  <a:gd name="connsiteX4" fmla="*/ 73819 w 357133"/>
                  <a:gd name="connsiteY4" fmla="*/ 266062 h 360800"/>
                  <a:gd name="connsiteX5" fmla="*/ 160443 w 357133"/>
                  <a:gd name="connsiteY5" fmla="*/ 47189 h 360800"/>
                  <a:gd name="connsiteX6" fmla="*/ 283314 w 357133"/>
                  <a:gd name="connsiteY6" fmla="*/ 360800 h 360800"/>
                  <a:gd name="connsiteX7" fmla="*/ 357134 w 357133"/>
                  <a:gd name="connsiteY7" fmla="*/ 360800 h 360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7133" h="360800">
                    <a:moveTo>
                      <a:pt x="357134" y="360800"/>
                    </a:moveTo>
                    <a:lnTo>
                      <a:pt x="221458" y="0"/>
                    </a:lnTo>
                    <a:lnTo>
                      <a:pt x="99668" y="0"/>
                    </a:lnTo>
                    <a:lnTo>
                      <a:pt x="0" y="266062"/>
                    </a:lnTo>
                    <a:lnTo>
                      <a:pt x="73819" y="266062"/>
                    </a:lnTo>
                    <a:lnTo>
                      <a:pt x="160443" y="47189"/>
                    </a:lnTo>
                    <a:lnTo>
                      <a:pt x="283314" y="360800"/>
                    </a:lnTo>
                    <a:lnTo>
                      <a:pt x="357134" y="360800"/>
                    </a:lnTo>
                    <a:close/>
                  </a:path>
                </a:pathLst>
              </a:custGeom>
              <a:grpFill/>
              <a:ln w="59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  <p:sp>
            <p:nvSpPr>
              <p:cNvPr id="35" name="Forma libre: forma 34">
                <a:extLst>
                  <a:ext uri="{FF2B5EF4-FFF2-40B4-BE49-F238E27FC236}">
                    <a16:creationId xmlns:a16="http://schemas.microsoft.com/office/drawing/2014/main" id="{5F6B6050-ABF2-4103-963C-2EBB23A0E29A}"/>
                  </a:ext>
                </a:extLst>
              </p:cNvPr>
              <p:cNvSpPr/>
              <p:nvPr/>
            </p:nvSpPr>
            <p:spPr>
              <a:xfrm>
                <a:off x="11118210" y="699317"/>
                <a:ext cx="222178" cy="230053"/>
              </a:xfrm>
              <a:custGeom>
                <a:avLst/>
                <a:gdLst>
                  <a:gd name="connsiteX0" fmla="*/ 209014 w 222178"/>
                  <a:gd name="connsiteY0" fmla="*/ 60775 h 230053"/>
                  <a:gd name="connsiteX1" fmla="*/ 208894 w 222178"/>
                  <a:gd name="connsiteY1" fmla="*/ 60534 h 230053"/>
                  <a:gd name="connsiteX2" fmla="*/ 111089 w 222178"/>
                  <a:gd name="connsiteY2" fmla="*/ 0 h 230053"/>
                  <a:gd name="connsiteX3" fmla="*/ 0 w 222178"/>
                  <a:gd name="connsiteY3" fmla="*/ 114997 h 230053"/>
                  <a:gd name="connsiteX4" fmla="*/ 111089 w 222178"/>
                  <a:gd name="connsiteY4" fmla="*/ 230054 h 230053"/>
                  <a:gd name="connsiteX5" fmla="*/ 222179 w 222178"/>
                  <a:gd name="connsiteY5" fmla="*/ 114997 h 230053"/>
                  <a:gd name="connsiteX6" fmla="*/ 209014 w 222178"/>
                  <a:gd name="connsiteY6" fmla="*/ 60775 h 230053"/>
                  <a:gd name="connsiteX7" fmla="*/ 111089 w 222178"/>
                  <a:gd name="connsiteY7" fmla="*/ 170301 h 230053"/>
                  <a:gd name="connsiteX8" fmla="*/ 59813 w 222178"/>
                  <a:gd name="connsiteY8" fmla="*/ 114937 h 230053"/>
                  <a:gd name="connsiteX9" fmla="*/ 111089 w 222178"/>
                  <a:gd name="connsiteY9" fmla="*/ 59753 h 230053"/>
                  <a:gd name="connsiteX10" fmla="*/ 162426 w 222178"/>
                  <a:gd name="connsiteY10" fmla="*/ 114937 h 230053"/>
                  <a:gd name="connsiteX11" fmla="*/ 111089 w 222178"/>
                  <a:gd name="connsiteY11" fmla="*/ 170301 h 230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2178" h="230053">
                    <a:moveTo>
                      <a:pt x="209014" y="60775"/>
                    </a:moveTo>
                    <a:lnTo>
                      <a:pt x="208894" y="60534"/>
                    </a:lnTo>
                    <a:cubicBezTo>
                      <a:pt x="190139" y="24586"/>
                      <a:pt x="153349" y="0"/>
                      <a:pt x="111089" y="0"/>
                    </a:cubicBezTo>
                    <a:cubicBezTo>
                      <a:pt x="49834" y="0"/>
                      <a:pt x="0" y="51637"/>
                      <a:pt x="0" y="114997"/>
                    </a:cubicBezTo>
                    <a:cubicBezTo>
                      <a:pt x="0" y="178356"/>
                      <a:pt x="49774" y="230054"/>
                      <a:pt x="111089" y="230054"/>
                    </a:cubicBezTo>
                    <a:cubicBezTo>
                      <a:pt x="172405" y="230054"/>
                      <a:pt x="222179" y="178537"/>
                      <a:pt x="222179" y="114997"/>
                    </a:cubicBezTo>
                    <a:cubicBezTo>
                      <a:pt x="222179" y="95460"/>
                      <a:pt x="217430" y="77005"/>
                      <a:pt x="209014" y="60775"/>
                    </a:cubicBezTo>
                    <a:moveTo>
                      <a:pt x="111089" y="170301"/>
                    </a:moveTo>
                    <a:cubicBezTo>
                      <a:pt x="82836" y="170301"/>
                      <a:pt x="59813" y="145534"/>
                      <a:pt x="59813" y="114937"/>
                    </a:cubicBezTo>
                    <a:cubicBezTo>
                      <a:pt x="59813" y="84339"/>
                      <a:pt x="82836" y="59753"/>
                      <a:pt x="111089" y="59753"/>
                    </a:cubicBezTo>
                    <a:cubicBezTo>
                      <a:pt x="139343" y="59753"/>
                      <a:pt x="162426" y="84519"/>
                      <a:pt x="162426" y="114937"/>
                    </a:cubicBezTo>
                    <a:cubicBezTo>
                      <a:pt x="162426" y="145354"/>
                      <a:pt x="139343" y="170301"/>
                      <a:pt x="111089" y="170301"/>
                    </a:cubicBezTo>
                  </a:path>
                </a:pathLst>
              </a:custGeom>
              <a:grpFill/>
              <a:ln w="59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CO"/>
              </a:p>
            </p:txBody>
          </p:sp>
        </p:grpSp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9CCE7D06-9B31-4ADC-8EA3-FDDBC581B8EC}"/>
                </a:ext>
              </a:extLst>
            </p:cNvPr>
            <p:cNvSpPr/>
            <p:nvPr/>
          </p:nvSpPr>
          <p:spPr>
            <a:xfrm>
              <a:off x="11501253" y="331363"/>
              <a:ext cx="324011" cy="327497"/>
            </a:xfrm>
            <a:custGeom>
              <a:avLst/>
              <a:gdLst>
                <a:gd name="connsiteX0" fmla="*/ 257466 w 324011"/>
                <a:gd name="connsiteY0" fmla="*/ 210637 h 327497"/>
                <a:gd name="connsiteX1" fmla="*/ 324011 w 324011"/>
                <a:gd name="connsiteY1" fmla="*/ 183406 h 327497"/>
                <a:gd name="connsiteX2" fmla="*/ 235464 w 324011"/>
                <a:gd name="connsiteY2" fmla="*/ 151726 h 327497"/>
                <a:gd name="connsiteX3" fmla="*/ 178837 w 324011"/>
                <a:gd name="connsiteY3" fmla="*/ 0 h 327497"/>
                <a:gd name="connsiteX4" fmla="*/ 119986 w 324011"/>
                <a:gd name="connsiteY4" fmla="*/ 111751 h 327497"/>
                <a:gd name="connsiteX5" fmla="*/ 0 w 324011"/>
                <a:gd name="connsiteY5" fmla="*/ 87104 h 327497"/>
                <a:gd name="connsiteX6" fmla="*/ 84700 w 324011"/>
                <a:gd name="connsiteY6" fmla="*/ 178777 h 327497"/>
                <a:gd name="connsiteX7" fmla="*/ 43402 w 324011"/>
                <a:gd name="connsiteY7" fmla="*/ 289746 h 327497"/>
                <a:gd name="connsiteX8" fmla="*/ 192423 w 324011"/>
                <a:gd name="connsiteY8" fmla="*/ 236246 h 327497"/>
                <a:gd name="connsiteX9" fmla="*/ 301168 w 324011"/>
                <a:gd name="connsiteY9" fmla="*/ 327498 h 327497"/>
                <a:gd name="connsiteX10" fmla="*/ 257466 w 324011"/>
                <a:gd name="connsiteY10" fmla="*/ 210637 h 32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4011" h="327497">
                  <a:moveTo>
                    <a:pt x="257466" y="210637"/>
                  </a:moveTo>
                  <a:lnTo>
                    <a:pt x="324011" y="183406"/>
                  </a:lnTo>
                  <a:lnTo>
                    <a:pt x="235464" y="151726"/>
                  </a:lnTo>
                  <a:lnTo>
                    <a:pt x="178837" y="0"/>
                  </a:lnTo>
                  <a:lnTo>
                    <a:pt x="119986" y="111751"/>
                  </a:lnTo>
                  <a:lnTo>
                    <a:pt x="0" y="87104"/>
                  </a:lnTo>
                  <a:lnTo>
                    <a:pt x="84700" y="178777"/>
                  </a:lnTo>
                  <a:lnTo>
                    <a:pt x="43402" y="289746"/>
                  </a:lnTo>
                  <a:lnTo>
                    <a:pt x="192423" y="236246"/>
                  </a:lnTo>
                  <a:lnTo>
                    <a:pt x="301168" y="327498"/>
                  </a:lnTo>
                  <a:lnTo>
                    <a:pt x="257466" y="210637"/>
                  </a:lnTo>
                  <a:close/>
                </a:path>
              </a:pathLst>
            </a:custGeom>
            <a:solidFill>
              <a:srgbClr val="F5A61F"/>
            </a:solidFill>
            <a:ln w="59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D98B6699-86DC-4CE2-B334-5EE95B0370A2}"/>
                </a:ext>
              </a:extLst>
            </p:cNvPr>
            <p:cNvSpPr/>
            <p:nvPr/>
          </p:nvSpPr>
          <p:spPr>
            <a:xfrm>
              <a:off x="11433685" y="491024"/>
              <a:ext cx="104356" cy="89268"/>
            </a:xfrm>
            <a:custGeom>
              <a:avLst/>
              <a:gdLst>
                <a:gd name="connsiteX0" fmla="*/ 77065 w 104356"/>
                <a:gd name="connsiteY0" fmla="*/ 56927 h 89268"/>
                <a:gd name="connsiteX1" fmla="*/ 104357 w 104356"/>
                <a:gd name="connsiteY1" fmla="*/ 39434 h 89268"/>
                <a:gd name="connsiteX2" fmla="*/ 71715 w 104356"/>
                <a:gd name="connsiteY2" fmla="*/ 32461 h 89268"/>
                <a:gd name="connsiteX3" fmla="*/ 62338 w 104356"/>
                <a:gd name="connsiteY3" fmla="*/ 0 h 89268"/>
                <a:gd name="connsiteX4" fmla="*/ 49353 w 104356"/>
                <a:gd name="connsiteY4" fmla="*/ 27712 h 89268"/>
                <a:gd name="connsiteX5" fmla="*/ 0 w 104356"/>
                <a:gd name="connsiteY5" fmla="*/ 17253 h 89268"/>
                <a:gd name="connsiteX6" fmla="*/ 38593 w 104356"/>
                <a:gd name="connsiteY6" fmla="*/ 57048 h 89268"/>
                <a:gd name="connsiteX7" fmla="*/ 26750 w 104356"/>
                <a:gd name="connsiteY7" fmla="*/ 89268 h 89268"/>
                <a:gd name="connsiteX8" fmla="*/ 61496 w 104356"/>
                <a:gd name="connsiteY8" fmla="*/ 66966 h 89268"/>
                <a:gd name="connsiteX9" fmla="*/ 88307 w 104356"/>
                <a:gd name="connsiteY9" fmla="*/ 88667 h 89268"/>
                <a:gd name="connsiteX10" fmla="*/ 77065 w 104356"/>
                <a:gd name="connsiteY10" fmla="*/ 56927 h 8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4356" h="89268">
                  <a:moveTo>
                    <a:pt x="77065" y="56927"/>
                  </a:moveTo>
                  <a:lnTo>
                    <a:pt x="104357" y="39434"/>
                  </a:lnTo>
                  <a:lnTo>
                    <a:pt x="71715" y="32461"/>
                  </a:lnTo>
                  <a:lnTo>
                    <a:pt x="62338" y="0"/>
                  </a:lnTo>
                  <a:lnTo>
                    <a:pt x="49353" y="27712"/>
                  </a:lnTo>
                  <a:lnTo>
                    <a:pt x="0" y="17253"/>
                  </a:lnTo>
                  <a:lnTo>
                    <a:pt x="38593" y="57048"/>
                  </a:lnTo>
                  <a:lnTo>
                    <a:pt x="26750" y="89268"/>
                  </a:lnTo>
                  <a:lnTo>
                    <a:pt x="61496" y="66966"/>
                  </a:lnTo>
                  <a:lnTo>
                    <a:pt x="88307" y="88667"/>
                  </a:lnTo>
                  <a:lnTo>
                    <a:pt x="77065" y="56927"/>
                  </a:lnTo>
                  <a:close/>
                </a:path>
              </a:pathLst>
            </a:custGeom>
            <a:solidFill>
              <a:srgbClr val="F5A61F"/>
            </a:solidFill>
            <a:ln w="59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01514CEE-BDDD-4495-BE47-7C4869183CCE}"/>
                </a:ext>
              </a:extLst>
            </p:cNvPr>
            <p:cNvSpPr/>
            <p:nvPr/>
          </p:nvSpPr>
          <p:spPr>
            <a:xfrm>
              <a:off x="11724634" y="323729"/>
              <a:ext cx="108985" cy="93175"/>
            </a:xfrm>
            <a:custGeom>
              <a:avLst/>
              <a:gdLst>
                <a:gd name="connsiteX0" fmla="*/ 80492 w 108985"/>
                <a:gd name="connsiteY0" fmla="*/ 59452 h 93175"/>
                <a:gd name="connsiteX1" fmla="*/ 108985 w 108985"/>
                <a:gd name="connsiteY1" fmla="*/ 41178 h 93175"/>
                <a:gd name="connsiteX2" fmla="*/ 74901 w 108985"/>
                <a:gd name="connsiteY2" fmla="*/ 33964 h 93175"/>
                <a:gd name="connsiteX3" fmla="*/ 65103 w 108985"/>
                <a:gd name="connsiteY3" fmla="*/ 0 h 93175"/>
                <a:gd name="connsiteX4" fmla="*/ 48632 w 108985"/>
                <a:gd name="connsiteY4" fmla="*/ 28313 h 93175"/>
                <a:gd name="connsiteX5" fmla="*/ 0 w 108985"/>
                <a:gd name="connsiteY5" fmla="*/ 17974 h 93175"/>
                <a:gd name="connsiteX6" fmla="*/ 40276 w 108985"/>
                <a:gd name="connsiteY6" fmla="*/ 59572 h 93175"/>
                <a:gd name="connsiteX7" fmla="*/ 27953 w 108985"/>
                <a:gd name="connsiteY7" fmla="*/ 93176 h 93175"/>
                <a:gd name="connsiteX8" fmla="*/ 64201 w 108985"/>
                <a:gd name="connsiteY8" fmla="*/ 69912 h 93175"/>
                <a:gd name="connsiteX9" fmla="*/ 92214 w 108985"/>
                <a:gd name="connsiteY9" fmla="*/ 92575 h 93175"/>
                <a:gd name="connsiteX10" fmla="*/ 80492 w 108985"/>
                <a:gd name="connsiteY10" fmla="*/ 59452 h 9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8985" h="93175">
                  <a:moveTo>
                    <a:pt x="80492" y="59452"/>
                  </a:moveTo>
                  <a:lnTo>
                    <a:pt x="108985" y="41178"/>
                  </a:lnTo>
                  <a:lnTo>
                    <a:pt x="74901" y="33964"/>
                  </a:lnTo>
                  <a:lnTo>
                    <a:pt x="65103" y="0"/>
                  </a:lnTo>
                  <a:lnTo>
                    <a:pt x="48632" y="28313"/>
                  </a:lnTo>
                  <a:lnTo>
                    <a:pt x="0" y="17974"/>
                  </a:lnTo>
                  <a:lnTo>
                    <a:pt x="40276" y="59572"/>
                  </a:lnTo>
                  <a:lnTo>
                    <a:pt x="27953" y="93176"/>
                  </a:lnTo>
                  <a:lnTo>
                    <a:pt x="64201" y="69912"/>
                  </a:lnTo>
                  <a:lnTo>
                    <a:pt x="92214" y="92575"/>
                  </a:lnTo>
                  <a:lnTo>
                    <a:pt x="80492" y="59452"/>
                  </a:lnTo>
                  <a:close/>
                </a:path>
              </a:pathLst>
            </a:custGeom>
            <a:solidFill>
              <a:srgbClr val="F5A61F"/>
            </a:solidFill>
            <a:ln w="59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</p:grpSp>
      <p:sp>
        <p:nvSpPr>
          <p:cNvPr id="38" name="CuadroTexto 37">
            <a:extLst>
              <a:ext uri="{FF2B5EF4-FFF2-40B4-BE49-F238E27FC236}">
                <a16:creationId xmlns:a16="http://schemas.microsoft.com/office/drawing/2014/main" id="{3712DC42-128E-4B7A-9CD5-80161BBE4271}"/>
              </a:ext>
            </a:extLst>
          </p:cNvPr>
          <p:cNvSpPr txBox="1"/>
          <p:nvPr/>
        </p:nvSpPr>
        <p:spPr>
          <a:xfrm>
            <a:off x="2178355" y="719409"/>
            <a:ext cx="78352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rgbClr val="FF032B"/>
                </a:solidFill>
                <a:effectLst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Gestión</a:t>
            </a:r>
            <a:r>
              <a:rPr lang="en-US" sz="4800" b="1" dirty="0">
                <a:solidFill>
                  <a:srgbClr val="FF032B"/>
                </a:solidFill>
                <a:effectLst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32B"/>
                </a:solidFill>
                <a:effectLst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presupuestal</a:t>
            </a:r>
            <a:endParaRPr lang="es-CO" sz="4800" dirty="0">
              <a:latin typeface="Arial Black" panose="020B0A04020102020204" pitchFamily="34" charset="0"/>
            </a:endParaRP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332C33C0-3FE2-4BBD-A952-285B5748EF13}"/>
              </a:ext>
            </a:extLst>
          </p:cNvPr>
          <p:cNvSpPr txBox="1"/>
          <p:nvPr/>
        </p:nvSpPr>
        <p:spPr>
          <a:xfrm>
            <a:off x="1713721" y="2864554"/>
            <a:ext cx="4550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s-MX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Cumplimiento en la ejecución presupuestal, que alcanzó 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26FF28FC-3F45-4D8C-9FC0-ABA6F52E1516}"/>
              </a:ext>
            </a:extLst>
          </p:cNvPr>
          <p:cNvSpPr txBox="1"/>
          <p:nvPr/>
        </p:nvSpPr>
        <p:spPr>
          <a:xfrm>
            <a:off x="7673571" y="2686614"/>
            <a:ext cx="3523640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Presupuesto</a:t>
            </a:r>
            <a:r>
              <a:rPr lang="en-US" sz="17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total </a:t>
            </a:r>
            <a:r>
              <a:rPr lang="en-US" sz="17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asignado</a:t>
            </a:r>
            <a:r>
              <a:rPr lang="en-US" sz="17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1" name="Rectángulo: esquinas redondeadas 50">
            <a:extLst>
              <a:ext uri="{FF2B5EF4-FFF2-40B4-BE49-F238E27FC236}">
                <a16:creationId xmlns:a16="http://schemas.microsoft.com/office/drawing/2014/main" id="{B4C1D4BE-3888-4421-8D38-91D8776D397F}"/>
              </a:ext>
            </a:extLst>
          </p:cNvPr>
          <p:cNvSpPr/>
          <p:nvPr/>
        </p:nvSpPr>
        <p:spPr>
          <a:xfrm>
            <a:off x="2492617" y="1602025"/>
            <a:ext cx="7308000" cy="45719"/>
          </a:xfrm>
          <a:prstGeom prst="roundRect">
            <a:avLst/>
          </a:prstGeom>
          <a:solidFill>
            <a:srgbClr val="FF03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7" name="Rectángulo: esquinas redondeadas 36">
            <a:extLst>
              <a:ext uri="{FF2B5EF4-FFF2-40B4-BE49-F238E27FC236}">
                <a16:creationId xmlns:a16="http://schemas.microsoft.com/office/drawing/2014/main" id="{2BCA0F82-239E-4ABA-89F8-F2E23E4B5B7E}"/>
              </a:ext>
            </a:extLst>
          </p:cNvPr>
          <p:cNvSpPr/>
          <p:nvPr/>
        </p:nvSpPr>
        <p:spPr>
          <a:xfrm>
            <a:off x="-204716" y="2949624"/>
            <a:ext cx="1091820" cy="2579276"/>
          </a:xfrm>
          <a:prstGeom prst="roundRect">
            <a:avLst>
              <a:gd name="adj" fmla="val 15417"/>
            </a:avLst>
          </a:prstGeom>
          <a:solidFill>
            <a:srgbClr val="F5A6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7927EC6E-F07D-49C1-87E7-37B5082CA6F4}"/>
              </a:ext>
            </a:extLst>
          </p:cNvPr>
          <p:cNvSpPr txBox="1"/>
          <p:nvPr/>
        </p:nvSpPr>
        <p:spPr>
          <a:xfrm>
            <a:off x="6965600" y="4881053"/>
            <a:ext cx="4598615" cy="1451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Ejecución de recursos del proyecto Construcción de Ciudadanía Activa.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Inversión en incentivos ciudadanos, obras comunitarias y fortalecimiento organizativo.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C997F800-B5D9-4B28-AA57-8543055758CE}"/>
              </a:ext>
            </a:extLst>
          </p:cNvPr>
          <p:cNvSpPr txBox="1"/>
          <p:nvPr/>
        </p:nvSpPr>
        <p:spPr>
          <a:xfrm>
            <a:off x="1713721" y="3312909"/>
            <a:ext cx="6196082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s-MX" sz="13800" dirty="0">
                <a:solidFill>
                  <a:srgbClr val="F5A61F"/>
                </a:solidFill>
                <a:effectLst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94</a:t>
            </a:r>
            <a:r>
              <a:rPr lang="es-MX" sz="7200" b="1" dirty="0">
                <a:solidFill>
                  <a:srgbClr val="F5A61F"/>
                </a:solidFill>
                <a:effectLst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%</a:t>
            </a:r>
            <a:endParaRPr lang="es-CO" sz="4000" b="1" dirty="0">
              <a:solidFill>
                <a:srgbClr val="F5A61F"/>
              </a:solidFill>
              <a:effectLst/>
              <a:latin typeface="Arial Black" panose="020B0A0402010202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7786DADC-1532-46C8-9170-1E0A2D8E07A3}"/>
              </a:ext>
            </a:extLst>
          </p:cNvPr>
          <p:cNvSpPr txBox="1"/>
          <p:nvPr/>
        </p:nvSpPr>
        <p:spPr>
          <a:xfrm>
            <a:off x="7673571" y="2871280"/>
            <a:ext cx="41960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7200" b="1" dirty="0">
                <a:solidFill>
                  <a:srgbClr val="F5A61F"/>
                </a:solidFill>
                <a:effectLst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50.200</a:t>
            </a:r>
            <a:endParaRPr lang="en-US" sz="5400" dirty="0">
              <a:solidFill>
                <a:srgbClr val="F5A61F"/>
              </a:solidFill>
              <a:effectLst/>
              <a:latin typeface="Arial Black" panose="020B0A0402010202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282568EF-F8F6-487D-BD0C-183A75B1407A}"/>
              </a:ext>
            </a:extLst>
          </p:cNvPr>
          <p:cNvSpPr txBox="1"/>
          <p:nvPr/>
        </p:nvSpPr>
        <p:spPr>
          <a:xfrm>
            <a:off x="8884323" y="3856943"/>
            <a:ext cx="25930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millones</a:t>
            </a:r>
            <a:r>
              <a:rPr lang="en-US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de pesos.</a:t>
            </a:r>
            <a:endParaRPr lang="en-US" sz="2400" b="1" dirty="0">
              <a:solidFill>
                <a:srgbClr val="F5A61F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16730CC0-7A88-4E52-93FE-1C8E514F9613}"/>
              </a:ext>
            </a:extLst>
          </p:cNvPr>
          <p:cNvPicPr>
            <a:picLocks noChangeAspect="1"/>
          </p:cNvPicPr>
          <p:nvPr/>
        </p:nvPicPr>
        <p:blipFill>
          <a:blip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59702" y="3691658"/>
            <a:ext cx="856589" cy="856589"/>
          </a:xfrm>
          <a:prstGeom prst="rect">
            <a:avLst/>
          </a:prstGeom>
        </p:spPr>
      </p:pic>
      <p:sp>
        <p:nvSpPr>
          <p:cNvPr id="40" name="CuadroTexto 39">
            <a:extLst>
              <a:ext uri="{FF2B5EF4-FFF2-40B4-BE49-F238E27FC236}">
                <a16:creationId xmlns:a16="http://schemas.microsoft.com/office/drawing/2014/main" id="{DF23E4DA-C5F9-49E4-B067-1C08D01204B2}"/>
              </a:ext>
            </a:extLst>
          </p:cNvPr>
          <p:cNvSpPr txBox="1"/>
          <p:nvPr/>
        </p:nvSpPr>
        <p:spPr>
          <a:xfrm>
            <a:off x="1849480" y="5223219"/>
            <a:ext cx="33769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400" dirty="0">
                <a:solidFill>
                  <a:srgbClr val="F5A61F"/>
                </a:solidFill>
                <a:effectLst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del total asignado.</a:t>
            </a:r>
            <a:endParaRPr lang="es-CO" sz="2400" dirty="0"/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B8E14B07-C1A6-4DC9-AF74-3DDD3232EEAB}"/>
              </a:ext>
            </a:extLst>
          </p:cNvPr>
          <p:cNvPicPr>
            <a:picLocks noChangeAspect="1"/>
          </p:cNvPicPr>
          <p:nvPr/>
        </p:nvPicPr>
        <p:blipFill>
          <a:blip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15892" y="2711808"/>
            <a:ext cx="1007525" cy="100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03392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583</TotalTime>
  <Words>510</Words>
  <Application>Microsoft Office PowerPoint</Application>
  <PresentationFormat>Panorámica</PresentationFormat>
  <Paragraphs>101</Paragraphs>
  <Slides>13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4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Rog Strix</dc:creator>
  <cp:lastModifiedBy>LAURA</cp:lastModifiedBy>
  <cp:revision>121</cp:revision>
  <dcterms:created xsi:type="dcterms:W3CDTF">2026-03-12T18:15:31Z</dcterms:created>
  <dcterms:modified xsi:type="dcterms:W3CDTF">2026-03-31T21:04:52Z</dcterms:modified>
</cp:coreProperties>
</file>